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98"/>
  </p:notesMasterIdLst>
  <p:sldIdLst>
    <p:sldId id="256" r:id="rId3"/>
    <p:sldId id="414" r:id="rId4"/>
    <p:sldId id="413" r:id="rId5"/>
    <p:sldId id="415" r:id="rId6"/>
    <p:sldId id="416" r:id="rId7"/>
    <p:sldId id="417" r:id="rId8"/>
    <p:sldId id="418" r:id="rId9"/>
    <p:sldId id="419" r:id="rId10"/>
    <p:sldId id="329" r:id="rId11"/>
    <p:sldId id="392" r:id="rId12"/>
    <p:sldId id="395" r:id="rId13"/>
    <p:sldId id="393" r:id="rId14"/>
    <p:sldId id="394" r:id="rId15"/>
    <p:sldId id="330" r:id="rId16"/>
    <p:sldId id="331" r:id="rId17"/>
    <p:sldId id="332" r:id="rId18"/>
    <p:sldId id="380" r:id="rId19"/>
    <p:sldId id="333" r:id="rId20"/>
    <p:sldId id="383" r:id="rId21"/>
    <p:sldId id="379" r:id="rId22"/>
    <p:sldId id="381" r:id="rId23"/>
    <p:sldId id="334" r:id="rId24"/>
    <p:sldId id="384" r:id="rId25"/>
    <p:sldId id="386" r:id="rId26"/>
    <p:sldId id="335" r:id="rId27"/>
    <p:sldId id="336" r:id="rId28"/>
    <p:sldId id="337" r:id="rId29"/>
    <p:sldId id="338" r:id="rId30"/>
    <p:sldId id="339" r:id="rId31"/>
    <p:sldId id="39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96" r:id="rId53"/>
    <p:sldId id="399" r:id="rId54"/>
    <p:sldId id="400" r:id="rId55"/>
    <p:sldId id="401" r:id="rId56"/>
    <p:sldId id="402" r:id="rId57"/>
    <p:sldId id="403" r:id="rId58"/>
    <p:sldId id="404" r:id="rId59"/>
    <p:sldId id="397" r:id="rId60"/>
    <p:sldId id="398" r:id="rId61"/>
    <p:sldId id="407" r:id="rId62"/>
    <p:sldId id="409" r:id="rId63"/>
    <p:sldId id="410" r:id="rId64"/>
    <p:sldId id="411" r:id="rId65"/>
    <p:sldId id="258" r:id="rId66"/>
    <p:sldId id="408" r:id="rId67"/>
    <p:sldId id="259" r:id="rId68"/>
    <p:sldId id="260" r:id="rId69"/>
    <p:sldId id="261" r:id="rId70"/>
    <p:sldId id="262" r:id="rId71"/>
    <p:sldId id="263" r:id="rId72"/>
    <p:sldId id="264" r:id="rId73"/>
    <p:sldId id="265" r:id="rId74"/>
    <p:sldId id="266" r:id="rId75"/>
    <p:sldId id="267" r:id="rId76"/>
    <p:sldId id="268" r:id="rId77"/>
    <p:sldId id="269" r:id="rId78"/>
    <p:sldId id="270" r:id="rId79"/>
    <p:sldId id="271" r:id="rId80"/>
    <p:sldId id="272" r:id="rId81"/>
    <p:sldId id="273" r:id="rId82"/>
    <p:sldId id="274" r:id="rId83"/>
    <p:sldId id="275" r:id="rId84"/>
    <p:sldId id="276" r:id="rId85"/>
    <p:sldId id="277" r:id="rId86"/>
    <p:sldId id="278" r:id="rId87"/>
    <p:sldId id="279" r:id="rId88"/>
    <p:sldId id="280" r:id="rId89"/>
    <p:sldId id="281" r:id="rId90"/>
    <p:sldId id="282" r:id="rId91"/>
    <p:sldId id="283" r:id="rId92"/>
    <p:sldId id="284" r:id="rId93"/>
    <p:sldId id="285" r:id="rId94"/>
    <p:sldId id="286" r:id="rId95"/>
    <p:sldId id="287" r:id="rId96"/>
    <p:sldId id="288" r:id="rId97"/>
  </p:sldIdLst>
  <p:sldSz cx="9144000" cy="5143500" type="screen16x9"/>
  <p:notesSz cx="6858000" cy="9144000"/>
  <p:embeddedFontLst>
    <p:embeddedFont>
      <p:font typeface="Fira Sans Extra Condensed Medium" charset="0"/>
      <p:regular r:id="rId99"/>
      <p:bold r:id="rId100"/>
      <p:italic r:id="rId101"/>
      <p:boldItalic r:id="rId102"/>
    </p:embeddedFont>
    <p:embeddedFont>
      <p:font typeface="Roboto" charset="0"/>
      <p:regular r:id="rId103"/>
      <p:bold r:id="rId104"/>
      <p:italic r:id="rId105"/>
      <p:boldItalic r:id="rId106"/>
    </p:embeddedFont>
    <p:embeddedFont>
      <p:font typeface="Proxima Nova" charset="0"/>
      <p:regular r:id="rId107"/>
      <p:bold r:id="rId108"/>
      <p:italic r:id="rId109"/>
      <p:boldItalic r:id="rId110"/>
    </p:embeddedFont>
    <p:embeddedFont>
      <p:font typeface="Fira Sans Extra Condensed SemiBold" charset="0"/>
      <p:regular r:id="rId111"/>
      <p:bold r:id="rId112"/>
      <p:italic r:id="rId113"/>
      <p:boldItalic r:id="rId114"/>
    </p:embeddedFont>
    <p:embeddedFont>
      <p:font typeface="Proxima Nova Semibold" charset="0"/>
      <p:regular r:id="rId115"/>
      <p:bold r:id="rId116"/>
      <p:boldItalic r:id="rId117"/>
    </p:embeddedFont>
    <p:embeddedFont>
      <p:font typeface="Verdana" pitchFamily="34" charset="0"/>
      <p:regular r:id="rId118"/>
      <p:bold r:id="rId119"/>
      <p:italic r:id="rId120"/>
      <p:boldItalic r:id="rId121"/>
    </p:embeddedFont>
    <p:embeddedFont>
      <p:font typeface="Fira Sans Extra Condensed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19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4.fntdata"/><Relationship Id="rId16" Type="http://schemas.openxmlformats.org/officeDocument/2006/relationships/slide" Target="slides/slide14.xml"/><Relationship Id="rId107" Type="http://schemas.openxmlformats.org/officeDocument/2006/relationships/font" Target="fonts/font9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4.fntdata"/><Relationship Id="rId123" Type="http://schemas.openxmlformats.org/officeDocument/2006/relationships/font" Target="fonts/font25.fntdata"/><Relationship Id="rId128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113" Type="http://schemas.openxmlformats.org/officeDocument/2006/relationships/font" Target="fonts/font15.fntdata"/><Relationship Id="rId118" Type="http://schemas.openxmlformats.org/officeDocument/2006/relationships/font" Target="fonts/font20.fntdata"/><Relationship Id="rId12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12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116" Type="http://schemas.openxmlformats.org/officeDocument/2006/relationships/font" Target="fonts/font18.fntdata"/><Relationship Id="rId124" Type="http://schemas.openxmlformats.org/officeDocument/2006/relationships/font" Target="fonts/font26.fntdata"/><Relationship Id="rId12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8.fntdata"/><Relationship Id="rId114" Type="http://schemas.openxmlformats.org/officeDocument/2006/relationships/font" Target="fonts/font16.fntdata"/><Relationship Id="rId119" Type="http://schemas.openxmlformats.org/officeDocument/2006/relationships/font" Target="fonts/font21.fntdata"/><Relationship Id="rId12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122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1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6.fntdata"/><Relationship Id="rId120" Type="http://schemas.openxmlformats.org/officeDocument/2006/relationships/font" Target="fonts/font22.fntdata"/><Relationship Id="rId125" Type="http://schemas.openxmlformats.org/officeDocument/2006/relationships/font" Target="fonts/font27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2.fntdata"/><Relationship Id="rId115" Type="http://schemas.openxmlformats.org/officeDocument/2006/relationships/font" Target="fonts/font1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3A441-9FF2-43B1-8EBD-7B0DB8D820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0B63BB-FCDE-4179-AA46-E39F7FC43892}">
      <dgm:prSet phldrT="[Text]" custT="1"/>
      <dgm:spPr/>
      <dgm:t>
        <a:bodyPr/>
        <a:lstStyle/>
        <a:p>
          <a:r>
            <a:rPr lang="en-US" sz="1800" baseline="0" dirty="0" smtClean="0"/>
            <a:t>Bosses</a:t>
          </a:r>
          <a:r>
            <a:rPr lang="en-US" sz="1800" dirty="0" smtClean="0"/>
            <a:t>, customers, and other stakeholders do not like surprises</a:t>
          </a:r>
          <a:endParaRPr lang="en-US" sz="1800" dirty="0"/>
        </a:p>
      </dgm:t>
    </dgm:pt>
    <dgm:pt modelId="{8B532EC5-8B36-4916-A8D8-64663E424DDE}" type="parTrans" cxnId="{E1988E7E-CB25-4D59-8260-5962D82BD8B1}">
      <dgm:prSet/>
      <dgm:spPr/>
      <dgm:t>
        <a:bodyPr/>
        <a:lstStyle/>
        <a:p>
          <a:endParaRPr lang="en-US"/>
        </a:p>
      </dgm:t>
    </dgm:pt>
    <dgm:pt modelId="{BB2EAFEE-5C95-4927-9C02-10A6EA7753D6}" type="sibTrans" cxnId="{E1988E7E-CB25-4D59-8260-5962D82BD8B1}">
      <dgm:prSet/>
      <dgm:spPr/>
      <dgm:t>
        <a:bodyPr/>
        <a:lstStyle/>
        <a:p>
          <a:endParaRPr lang="en-US"/>
        </a:p>
      </dgm:t>
    </dgm:pt>
    <dgm:pt modelId="{DFC9C4F0-9977-4BA6-A742-06BD1D4251EB}">
      <dgm:prSet phldrT="[Text]" phldr="1"/>
      <dgm:spPr/>
      <dgm:t>
        <a:bodyPr/>
        <a:lstStyle/>
        <a:p>
          <a:endParaRPr lang="en-US" dirty="0"/>
        </a:p>
      </dgm:t>
    </dgm:pt>
    <dgm:pt modelId="{20A89343-A385-4803-817F-076B2B9A99F9}" type="parTrans" cxnId="{B9AE69A5-A010-42B4-9BFC-B77ABB84231E}">
      <dgm:prSet/>
      <dgm:spPr/>
      <dgm:t>
        <a:bodyPr/>
        <a:lstStyle/>
        <a:p>
          <a:endParaRPr lang="en-US"/>
        </a:p>
      </dgm:t>
    </dgm:pt>
    <dgm:pt modelId="{9D3E25E7-6B99-4A30-BB7D-BABF0BB3C239}" type="sibTrans" cxnId="{B9AE69A5-A010-42B4-9BFC-B77ABB84231E}">
      <dgm:prSet/>
      <dgm:spPr/>
      <dgm:t>
        <a:bodyPr/>
        <a:lstStyle/>
        <a:p>
          <a:endParaRPr lang="en-US"/>
        </a:p>
      </dgm:t>
    </dgm:pt>
    <dgm:pt modelId="{73EC01AD-EEF6-40BD-98CA-D7AC16B87B31}">
      <dgm:prSet custT="1"/>
      <dgm:spPr/>
      <dgm:t>
        <a:bodyPr/>
        <a:lstStyle/>
        <a:p>
          <a:r>
            <a:rPr lang="en-US" sz="1800" baseline="0" dirty="0" smtClean="0"/>
            <a:t>Good project management (PM) provides assurance</a:t>
          </a:r>
          <a:br>
            <a:rPr lang="en-US" sz="1800" baseline="0" dirty="0" smtClean="0"/>
          </a:br>
          <a:r>
            <a:rPr lang="en-US" sz="1800" baseline="0" dirty="0" smtClean="0"/>
            <a:t>and reduces risk</a:t>
          </a:r>
          <a:endParaRPr lang="en-US" sz="1800" baseline="0" dirty="0"/>
        </a:p>
      </dgm:t>
    </dgm:pt>
    <dgm:pt modelId="{B020A95D-9D4B-4025-BD8D-4BB7EDBB842A}" type="parTrans" cxnId="{AC7DD877-BB9D-4622-8F39-415EBE7A9E19}">
      <dgm:prSet/>
      <dgm:spPr/>
      <dgm:t>
        <a:bodyPr/>
        <a:lstStyle/>
        <a:p>
          <a:endParaRPr lang="en-US"/>
        </a:p>
      </dgm:t>
    </dgm:pt>
    <dgm:pt modelId="{519B42F5-F7F8-40B3-A3E6-7C43AF99A698}" type="sibTrans" cxnId="{AC7DD877-BB9D-4622-8F39-415EBE7A9E19}">
      <dgm:prSet/>
      <dgm:spPr/>
      <dgm:t>
        <a:bodyPr/>
        <a:lstStyle/>
        <a:p>
          <a:endParaRPr lang="en-US"/>
        </a:p>
      </dgm:t>
    </dgm:pt>
    <dgm:pt modelId="{78C232EE-DCC7-4EAE-9C84-21BC1ABAE029}">
      <dgm:prSet custT="1"/>
      <dgm:spPr/>
      <dgm:t>
        <a:bodyPr/>
        <a:lstStyle/>
        <a:p>
          <a:r>
            <a:rPr lang="en-US" sz="1800" dirty="0" smtClean="0"/>
            <a:t>PM provides the tools and environment to plan, monitor, track, and manage schedules, </a:t>
          </a:r>
          <a:r>
            <a:rPr lang="en-US" sz="1800" dirty="0" err="1" smtClean="0"/>
            <a:t>resources,costs</a:t>
          </a:r>
          <a:r>
            <a:rPr lang="en-US" sz="1800" dirty="0" smtClean="0"/>
            <a:t>, and quality</a:t>
          </a:r>
          <a:endParaRPr lang="en-US" sz="1800" dirty="0"/>
        </a:p>
      </dgm:t>
    </dgm:pt>
    <dgm:pt modelId="{9F403CF1-529D-405D-B5C8-AD06FD7F9FBB}" type="parTrans" cxnId="{0E554B6B-E3D9-47DC-9C9F-E2DFD833A196}">
      <dgm:prSet/>
      <dgm:spPr/>
      <dgm:t>
        <a:bodyPr/>
        <a:lstStyle/>
        <a:p>
          <a:endParaRPr lang="en-US"/>
        </a:p>
      </dgm:t>
    </dgm:pt>
    <dgm:pt modelId="{09ABC628-7E15-455D-B794-CB7E7610D85E}" type="sibTrans" cxnId="{0E554B6B-E3D9-47DC-9C9F-E2DFD833A196}">
      <dgm:prSet/>
      <dgm:spPr/>
      <dgm:t>
        <a:bodyPr/>
        <a:lstStyle/>
        <a:p>
          <a:endParaRPr lang="en-US"/>
        </a:p>
      </dgm:t>
    </dgm:pt>
    <dgm:pt modelId="{F7A8CD09-E5CB-4EB8-A7D9-BCF9DC80DAB7}">
      <dgm:prSet custT="1"/>
      <dgm:spPr/>
      <dgm:t>
        <a:bodyPr/>
        <a:lstStyle/>
        <a:p>
          <a:r>
            <a:rPr lang="en-US" sz="1800" baseline="0" dirty="0" smtClean="0"/>
            <a:t>PM provides a history or metrics base for future planning as well as good documentation</a:t>
          </a:r>
          <a:endParaRPr lang="en-US" sz="1800" baseline="0" dirty="0"/>
        </a:p>
      </dgm:t>
    </dgm:pt>
    <dgm:pt modelId="{47A2E16A-A24B-4D64-9745-71023B1439BA}" type="parTrans" cxnId="{AF5F6B6C-6C37-4826-9F61-0B4B855CAC7D}">
      <dgm:prSet/>
      <dgm:spPr/>
      <dgm:t>
        <a:bodyPr/>
        <a:lstStyle/>
        <a:p>
          <a:endParaRPr lang="en-US"/>
        </a:p>
      </dgm:t>
    </dgm:pt>
    <dgm:pt modelId="{1A92BECE-F39F-428D-BA85-5F411CECDAFE}" type="sibTrans" cxnId="{AF5F6B6C-6C37-4826-9F61-0B4B855CAC7D}">
      <dgm:prSet/>
      <dgm:spPr/>
      <dgm:t>
        <a:bodyPr/>
        <a:lstStyle/>
        <a:p>
          <a:endParaRPr lang="en-US"/>
        </a:p>
      </dgm:t>
    </dgm:pt>
    <dgm:pt modelId="{0F37C5E9-7965-4B9A-A359-A5392E0E7EE4}">
      <dgm:prSet custT="1"/>
      <dgm:spPr/>
      <dgm:t>
        <a:bodyPr/>
        <a:lstStyle/>
        <a:p>
          <a:r>
            <a:rPr lang="en-US" sz="1800" baseline="0" dirty="0" smtClean="0"/>
            <a:t>Project members learn and grow by working in a cross-functional team environment</a:t>
          </a:r>
          <a:endParaRPr lang="en-US" sz="1800" baseline="0" dirty="0"/>
        </a:p>
      </dgm:t>
    </dgm:pt>
    <dgm:pt modelId="{80844504-1139-4C12-9249-FA0BBBB018C7}" type="sibTrans" cxnId="{5EE32E43-9BD4-46A3-BB3D-196AEDA08EE0}">
      <dgm:prSet/>
      <dgm:spPr/>
      <dgm:t>
        <a:bodyPr/>
        <a:lstStyle/>
        <a:p>
          <a:endParaRPr lang="en-US"/>
        </a:p>
      </dgm:t>
    </dgm:pt>
    <dgm:pt modelId="{4214C49C-6BFD-4537-9ED7-29F3AE9985ED}" type="parTrans" cxnId="{5EE32E43-9BD4-46A3-BB3D-196AEDA08EE0}">
      <dgm:prSet/>
      <dgm:spPr/>
      <dgm:t>
        <a:bodyPr/>
        <a:lstStyle/>
        <a:p>
          <a:endParaRPr lang="en-US"/>
        </a:p>
      </dgm:t>
    </dgm:pt>
    <dgm:pt modelId="{44626A48-B88E-45E9-A309-707B3D9A9565}" type="pres">
      <dgm:prSet presAssocID="{07D3A441-9FF2-43B1-8EBD-7B0DB8D820F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7F80C-42DE-4B9C-864E-918B74AA4689}" type="pres">
      <dgm:prSet presAssocID="{C00B63BB-FCDE-4179-AA46-E39F7FC43892}" presName="parentText" presStyleLbl="node1" presStyleIdx="0" presStyleCnt="5" custScaleY="1113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566292-1312-4ED9-991C-0E39CE968A7B}" type="pres">
      <dgm:prSet presAssocID="{C00B63BB-FCDE-4179-AA46-E39F7FC43892}" presName="childText" presStyleLbl="revTx" presStyleIdx="0" presStyleCnt="1" custScaleY="54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95389-3028-478C-A30E-93CB948D73FF}" type="pres">
      <dgm:prSet presAssocID="{0F37C5E9-7965-4B9A-A359-A5392E0E7EE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3C545F-9BAD-4523-ADCA-A0CD4595EF79}" type="pres">
      <dgm:prSet presAssocID="{80844504-1139-4C12-9249-FA0BBBB018C7}" presName="spacer" presStyleCnt="0"/>
      <dgm:spPr/>
    </dgm:pt>
    <dgm:pt modelId="{1080EFD4-4E84-4A19-BBA6-61284F4EC7BA}" type="pres">
      <dgm:prSet presAssocID="{F7A8CD09-E5CB-4EB8-A7D9-BCF9DC80DAB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46B21-336B-49DE-8811-BBA713B19AA8}" type="pres">
      <dgm:prSet presAssocID="{1A92BECE-F39F-428D-BA85-5F411CECDAFE}" presName="spacer" presStyleCnt="0"/>
      <dgm:spPr/>
    </dgm:pt>
    <dgm:pt modelId="{6369B070-467E-479D-8A78-D6955308ACAF}" type="pres">
      <dgm:prSet presAssocID="{78C232EE-DCC7-4EAE-9C84-21BC1ABAE02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FCA49-CDCF-41BF-B72B-BCED57D2DC2A}" type="pres">
      <dgm:prSet presAssocID="{09ABC628-7E15-455D-B794-CB7E7610D85E}" presName="spacer" presStyleCnt="0"/>
      <dgm:spPr/>
    </dgm:pt>
    <dgm:pt modelId="{24AE58C6-93E7-4B50-8CEB-C2E05D9F8FEB}" type="pres">
      <dgm:prSet presAssocID="{73EC01AD-EEF6-40BD-98CA-D7AC16B87B31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988E7E-CB25-4D59-8260-5962D82BD8B1}" srcId="{07D3A441-9FF2-43B1-8EBD-7B0DB8D820F2}" destId="{C00B63BB-FCDE-4179-AA46-E39F7FC43892}" srcOrd="0" destOrd="0" parTransId="{8B532EC5-8B36-4916-A8D8-64663E424DDE}" sibTransId="{BB2EAFEE-5C95-4927-9C02-10A6EA7753D6}"/>
    <dgm:cxn modelId="{A8E02801-2D62-40EB-8FA9-DF0998470524}" type="presOf" srcId="{C00B63BB-FCDE-4179-AA46-E39F7FC43892}" destId="{A617F80C-42DE-4B9C-864E-918B74AA4689}" srcOrd="0" destOrd="0" presId="urn:microsoft.com/office/officeart/2005/8/layout/vList2"/>
    <dgm:cxn modelId="{A5F67DE2-9C7B-466D-B9CF-CBEBD96354B0}" type="presOf" srcId="{07D3A441-9FF2-43B1-8EBD-7B0DB8D820F2}" destId="{44626A48-B88E-45E9-A309-707B3D9A9565}" srcOrd="0" destOrd="0" presId="urn:microsoft.com/office/officeart/2005/8/layout/vList2"/>
    <dgm:cxn modelId="{9F2482AA-A7DF-49F5-BE62-BE3C293757E1}" type="presOf" srcId="{0F37C5E9-7965-4B9A-A359-A5392E0E7EE4}" destId="{5F695389-3028-478C-A30E-93CB948D73FF}" srcOrd="0" destOrd="0" presId="urn:microsoft.com/office/officeart/2005/8/layout/vList2"/>
    <dgm:cxn modelId="{B9AE69A5-A010-42B4-9BFC-B77ABB84231E}" srcId="{C00B63BB-FCDE-4179-AA46-E39F7FC43892}" destId="{DFC9C4F0-9977-4BA6-A742-06BD1D4251EB}" srcOrd="0" destOrd="0" parTransId="{20A89343-A385-4803-817F-076B2B9A99F9}" sibTransId="{9D3E25E7-6B99-4A30-BB7D-BABF0BB3C239}"/>
    <dgm:cxn modelId="{AC7DD877-BB9D-4622-8F39-415EBE7A9E19}" srcId="{07D3A441-9FF2-43B1-8EBD-7B0DB8D820F2}" destId="{73EC01AD-EEF6-40BD-98CA-D7AC16B87B31}" srcOrd="4" destOrd="0" parTransId="{B020A95D-9D4B-4025-BD8D-4BB7EDBB842A}" sibTransId="{519B42F5-F7F8-40B3-A3E6-7C43AF99A698}"/>
    <dgm:cxn modelId="{EC23B3A3-2B1B-40B2-8E2B-A60BA126AB06}" type="presOf" srcId="{73EC01AD-EEF6-40BD-98CA-D7AC16B87B31}" destId="{24AE58C6-93E7-4B50-8CEB-C2E05D9F8FEB}" srcOrd="0" destOrd="0" presId="urn:microsoft.com/office/officeart/2005/8/layout/vList2"/>
    <dgm:cxn modelId="{0E554B6B-E3D9-47DC-9C9F-E2DFD833A196}" srcId="{07D3A441-9FF2-43B1-8EBD-7B0DB8D820F2}" destId="{78C232EE-DCC7-4EAE-9C84-21BC1ABAE029}" srcOrd="3" destOrd="0" parTransId="{9F403CF1-529D-405D-B5C8-AD06FD7F9FBB}" sibTransId="{09ABC628-7E15-455D-B794-CB7E7610D85E}"/>
    <dgm:cxn modelId="{96E0831A-4B56-445C-B6C9-94138C8908CD}" type="presOf" srcId="{DFC9C4F0-9977-4BA6-A742-06BD1D4251EB}" destId="{29566292-1312-4ED9-991C-0E39CE968A7B}" srcOrd="0" destOrd="0" presId="urn:microsoft.com/office/officeart/2005/8/layout/vList2"/>
    <dgm:cxn modelId="{AF5F6B6C-6C37-4826-9F61-0B4B855CAC7D}" srcId="{07D3A441-9FF2-43B1-8EBD-7B0DB8D820F2}" destId="{F7A8CD09-E5CB-4EB8-A7D9-BCF9DC80DAB7}" srcOrd="2" destOrd="0" parTransId="{47A2E16A-A24B-4D64-9745-71023B1439BA}" sibTransId="{1A92BECE-F39F-428D-BA85-5F411CECDAFE}"/>
    <dgm:cxn modelId="{FB1E39FD-EC5F-447B-B81D-2E54B15E027E}" type="presOf" srcId="{F7A8CD09-E5CB-4EB8-A7D9-BCF9DC80DAB7}" destId="{1080EFD4-4E84-4A19-BBA6-61284F4EC7BA}" srcOrd="0" destOrd="0" presId="urn:microsoft.com/office/officeart/2005/8/layout/vList2"/>
    <dgm:cxn modelId="{5EE32E43-9BD4-46A3-BB3D-196AEDA08EE0}" srcId="{07D3A441-9FF2-43B1-8EBD-7B0DB8D820F2}" destId="{0F37C5E9-7965-4B9A-A359-A5392E0E7EE4}" srcOrd="1" destOrd="0" parTransId="{4214C49C-6BFD-4537-9ED7-29F3AE9985ED}" sibTransId="{80844504-1139-4C12-9249-FA0BBBB018C7}"/>
    <dgm:cxn modelId="{54A86A64-EA46-4D08-A8C0-88DB24FE65F7}" type="presOf" srcId="{78C232EE-DCC7-4EAE-9C84-21BC1ABAE029}" destId="{6369B070-467E-479D-8A78-D6955308ACAF}" srcOrd="0" destOrd="0" presId="urn:microsoft.com/office/officeart/2005/8/layout/vList2"/>
    <dgm:cxn modelId="{14C126D7-C180-4E46-876B-40DC29E8D98C}" type="presParOf" srcId="{44626A48-B88E-45E9-A309-707B3D9A9565}" destId="{A617F80C-42DE-4B9C-864E-918B74AA4689}" srcOrd="0" destOrd="0" presId="urn:microsoft.com/office/officeart/2005/8/layout/vList2"/>
    <dgm:cxn modelId="{F03778FE-ACA4-408D-BF3F-CC247C39F27E}" type="presParOf" srcId="{44626A48-B88E-45E9-A309-707B3D9A9565}" destId="{29566292-1312-4ED9-991C-0E39CE968A7B}" srcOrd="1" destOrd="0" presId="urn:microsoft.com/office/officeart/2005/8/layout/vList2"/>
    <dgm:cxn modelId="{3323AE5C-AA08-40C2-B087-0677AA0E91C3}" type="presParOf" srcId="{44626A48-B88E-45E9-A309-707B3D9A9565}" destId="{5F695389-3028-478C-A30E-93CB948D73FF}" srcOrd="2" destOrd="0" presId="urn:microsoft.com/office/officeart/2005/8/layout/vList2"/>
    <dgm:cxn modelId="{DC8F090A-5D42-4EB2-BAD8-14C7A131AD39}" type="presParOf" srcId="{44626A48-B88E-45E9-A309-707B3D9A9565}" destId="{D03C545F-9BAD-4523-ADCA-A0CD4595EF79}" srcOrd="3" destOrd="0" presId="urn:microsoft.com/office/officeart/2005/8/layout/vList2"/>
    <dgm:cxn modelId="{47260F33-04DE-4AFD-B638-FF3D478EB98C}" type="presParOf" srcId="{44626A48-B88E-45E9-A309-707B3D9A9565}" destId="{1080EFD4-4E84-4A19-BBA6-61284F4EC7BA}" srcOrd="4" destOrd="0" presId="urn:microsoft.com/office/officeart/2005/8/layout/vList2"/>
    <dgm:cxn modelId="{7F9D248A-B1CC-4315-8504-27B1EF5A4A21}" type="presParOf" srcId="{44626A48-B88E-45E9-A309-707B3D9A9565}" destId="{C7946B21-336B-49DE-8811-BBA713B19AA8}" srcOrd="5" destOrd="0" presId="urn:microsoft.com/office/officeart/2005/8/layout/vList2"/>
    <dgm:cxn modelId="{ACF243CB-CB7C-4349-87C4-E413484833B3}" type="presParOf" srcId="{44626A48-B88E-45E9-A309-707B3D9A9565}" destId="{6369B070-467E-479D-8A78-D6955308ACAF}" srcOrd="6" destOrd="0" presId="urn:microsoft.com/office/officeart/2005/8/layout/vList2"/>
    <dgm:cxn modelId="{188718D3-20EA-4869-98F8-EFAC4649D2FB}" type="presParOf" srcId="{44626A48-B88E-45E9-A309-707B3D9A9565}" destId="{42DFCA49-CDCF-41BF-B72B-BCED57D2DC2A}" srcOrd="7" destOrd="0" presId="urn:microsoft.com/office/officeart/2005/8/layout/vList2"/>
    <dgm:cxn modelId="{9F635EF8-B50A-4A02-8036-7A497CFE8F87}" type="presParOf" srcId="{44626A48-B88E-45E9-A309-707B3D9A9565}" destId="{24AE58C6-93E7-4B50-8CEB-C2E05D9F8FE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4AA84A-2CCB-4675-B6A2-5965502A00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BCD8C1-4264-45C6-A22A-64A84AC6628E}">
      <dgm:prSet custT="1"/>
      <dgm:spPr/>
      <dgm:t>
        <a:bodyPr/>
        <a:lstStyle/>
        <a:p>
          <a:r>
            <a:rPr lang="en-US" sz="2300" baseline="0" dirty="0" smtClean="0"/>
            <a:t>Much of the knowledge needed to manage projects is unique to PM</a:t>
          </a:r>
          <a:endParaRPr lang="en-US" sz="2300" baseline="0" dirty="0"/>
        </a:p>
      </dgm:t>
    </dgm:pt>
    <dgm:pt modelId="{131125B7-773E-4B71-A6EC-0D9959894550}" type="parTrans" cxnId="{451EBCB1-88BA-4049-ABB9-F92B34186DF2}">
      <dgm:prSet/>
      <dgm:spPr/>
      <dgm:t>
        <a:bodyPr/>
        <a:lstStyle/>
        <a:p>
          <a:endParaRPr lang="en-US"/>
        </a:p>
      </dgm:t>
    </dgm:pt>
    <dgm:pt modelId="{6692D264-36FA-419C-9D9B-C58DF53F5666}" type="sibTrans" cxnId="{451EBCB1-88BA-4049-ABB9-F92B34186DF2}">
      <dgm:prSet/>
      <dgm:spPr/>
      <dgm:t>
        <a:bodyPr/>
        <a:lstStyle/>
        <a:p>
          <a:endParaRPr lang="en-US"/>
        </a:p>
      </dgm:t>
    </dgm:pt>
    <dgm:pt modelId="{A0EC543A-B7E6-4973-863A-C374D1F672FC}">
      <dgm:prSet custT="1"/>
      <dgm:spPr/>
      <dgm:t>
        <a:bodyPr/>
        <a:lstStyle/>
        <a:p>
          <a:r>
            <a:rPr lang="en-US" sz="2300" baseline="0" dirty="0" smtClean="0"/>
            <a:t>Project Managers must also have knowledge and experience in general management</a:t>
          </a:r>
          <a:endParaRPr lang="en-US" sz="2300" baseline="0" dirty="0"/>
        </a:p>
      </dgm:t>
    </dgm:pt>
    <dgm:pt modelId="{5A763CE5-8591-46F9-9DFE-F8EE620E42A0}" type="parTrans" cxnId="{8C369CAD-948B-498E-A97C-20E827E18079}">
      <dgm:prSet/>
      <dgm:spPr/>
      <dgm:t>
        <a:bodyPr/>
        <a:lstStyle/>
        <a:p>
          <a:endParaRPr lang="en-US"/>
        </a:p>
      </dgm:t>
    </dgm:pt>
    <dgm:pt modelId="{C38E75AF-CACE-42F8-92D4-16B67BF75ECA}" type="sibTrans" cxnId="{8C369CAD-948B-498E-A97C-20E827E18079}">
      <dgm:prSet/>
      <dgm:spPr/>
      <dgm:t>
        <a:bodyPr/>
        <a:lstStyle/>
        <a:p>
          <a:endParaRPr lang="en-US"/>
        </a:p>
      </dgm:t>
    </dgm:pt>
    <dgm:pt modelId="{3B33B095-43BD-44E1-A567-A5F6217FACA5}">
      <dgm:prSet custT="1"/>
      <dgm:spPr/>
      <dgm:t>
        <a:bodyPr/>
        <a:lstStyle/>
        <a:p>
          <a:r>
            <a:rPr lang="en-US" sz="2300" dirty="0" smtClean="0"/>
            <a:t>Project managers must focus on meeting specific project objectives</a:t>
          </a:r>
          <a:endParaRPr lang="en-US" sz="2300" dirty="0"/>
        </a:p>
      </dgm:t>
    </dgm:pt>
    <dgm:pt modelId="{BF19B77C-F038-4BD2-A1AC-950327032BD4}" type="parTrans" cxnId="{F1820A01-9053-48D7-91C8-315328C9874A}">
      <dgm:prSet/>
      <dgm:spPr/>
      <dgm:t>
        <a:bodyPr/>
        <a:lstStyle/>
        <a:p>
          <a:endParaRPr lang="en-US"/>
        </a:p>
      </dgm:t>
    </dgm:pt>
    <dgm:pt modelId="{C732D372-E6A4-41C4-80A0-90E723C72078}" type="sibTrans" cxnId="{F1820A01-9053-48D7-91C8-315328C9874A}">
      <dgm:prSet/>
      <dgm:spPr/>
      <dgm:t>
        <a:bodyPr/>
        <a:lstStyle/>
        <a:p>
          <a:endParaRPr lang="en-US"/>
        </a:p>
      </dgm:t>
    </dgm:pt>
    <dgm:pt modelId="{2F18EBD7-6043-475C-B816-EA87AD8ABED7}" type="pres">
      <dgm:prSet presAssocID="{664AA84A-2CCB-4675-B6A2-5965502A00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032FB2-E66C-4030-92BD-536C59A39EAF}" type="pres">
      <dgm:prSet presAssocID="{A0EC543A-B7E6-4973-863A-C374D1F672F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70A4B-FA22-4286-B2E7-F09544452400}" type="pres">
      <dgm:prSet presAssocID="{C38E75AF-CACE-42F8-92D4-16B67BF75ECA}" presName="spacer" presStyleCnt="0"/>
      <dgm:spPr/>
    </dgm:pt>
    <dgm:pt modelId="{96B77F92-912E-4953-B9B5-0BF065F3BBF8}" type="pres">
      <dgm:prSet presAssocID="{20BCD8C1-4264-45C6-A22A-64A84AC6628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C4942-E8E1-449F-B294-CEEBDCD35930}" type="pres">
      <dgm:prSet presAssocID="{6692D264-36FA-419C-9D9B-C58DF53F5666}" presName="spacer" presStyleCnt="0"/>
      <dgm:spPr/>
    </dgm:pt>
    <dgm:pt modelId="{9924647C-8D3C-4670-9A14-7069D7D0D279}" type="pres">
      <dgm:prSet presAssocID="{3B33B095-43BD-44E1-A567-A5F6217FAC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1EBCB1-88BA-4049-ABB9-F92B34186DF2}" srcId="{664AA84A-2CCB-4675-B6A2-5965502A001E}" destId="{20BCD8C1-4264-45C6-A22A-64A84AC6628E}" srcOrd="1" destOrd="0" parTransId="{131125B7-773E-4B71-A6EC-0D9959894550}" sibTransId="{6692D264-36FA-419C-9D9B-C58DF53F5666}"/>
    <dgm:cxn modelId="{8C369CAD-948B-498E-A97C-20E827E18079}" srcId="{664AA84A-2CCB-4675-B6A2-5965502A001E}" destId="{A0EC543A-B7E6-4973-863A-C374D1F672FC}" srcOrd="0" destOrd="0" parTransId="{5A763CE5-8591-46F9-9DFE-F8EE620E42A0}" sibTransId="{C38E75AF-CACE-42F8-92D4-16B67BF75ECA}"/>
    <dgm:cxn modelId="{AD15D93F-275E-4869-86C8-5409CBFCB597}" type="presOf" srcId="{20BCD8C1-4264-45C6-A22A-64A84AC6628E}" destId="{96B77F92-912E-4953-B9B5-0BF065F3BBF8}" srcOrd="0" destOrd="0" presId="urn:microsoft.com/office/officeart/2005/8/layout/vList2"/>
    <dgm:cxn modelId="{F1820A01-9053-48D7-91C8-315328C9874A}" srcId="{664AA84A-2CCB-4675-B6A2-5965502A001E}" destId="{3B33B095-43BD-44E1-A567-A5F6217FACA5}" srcOrd="2" destOrd="0" parTransId="{BF19B77C-F038-4BD2-A1AC-950327032BD4}" sibTransId="{C732D372-E6A4-41C4-80A0-90E723C72078}"/>
    <dgm:cxn modelId="{D3422B30-A390-43B2-82B8-58C0B0F552AF}" type="presOf" srcId="{A0EC543A-B7E6-4973-863A-C374D1F672FC}" destId="{A7032FB2-E66C-4030-92BD-536C59A39EAF}" srcOrd="0" destOrd="0" presId="urn:microsoft.com/office/officeart/2005/8/layout/vList2"/>
    <dgm:cxn modelId="{045AA704-5276-44CB-A8D1-9E20B4B36A63}" type="presOf" srcId="{3B33B095-43BD-44E1-A567-A5F6217FACA5}" destId="{9924647C-8D3C-4670-9A14-7069D7D0D279}" srcOrd="0" destOrd="0" presId="urn:microsoft.com/office/officeart/2005/8/layout/vList2"/>
    <dgm:cxn modelId="{38C2C434-837A-419D-8692-1637002F6471}" type="presOf" srcId="{664AA84A-2CCB-4675-B6A2-5965502A001E}" destId="{2F18EBD7-6043-475C-B816-EA87AD8ABED7}" srcOrd="0" destOrd="0" presId="urn:microsoft.com/office/officeart/2005/8/layout/vList2"/>
    <dgm:cxn modelId="{C76232DA-2C72-481D-B8AF-EE06F3E054D3}" type="presParOf" srcId="{2F18EBD7-6043-475C-B816-EA87AD8ABED7}" destId="{A7032FB2-E66C-4030-92BD-536C59A39EAF}" srcOrd="0" destOrd="0" presId="urn:microsoft.com/office/officeart/2005/8/layout/vList2"/>
    <dgm:cxn modelId="{61265D2A-6C18-4430-A87C-CCCD8A42661F}" type="presParOf" srcId="{2F18EBD7-6043-475C-B816-EA87AD8ABED7}" destId="{9F570A4B-FA22-4286-B2E7-F09544452400}" srcOrd="1" destOrd="0" presId="urn:microsoft.com/office/officeart/2005/8/layout/vList2"/>
    <dgm:cxn modelId="{22551BD3-C0F9-4CBB-AB45-46DF15A2A40E}" type="presParOf" srcId="{2F18EBD7-6043-475C-B816-EA87AD8ABED7}" destId="{96B77F92-912E-4953-B9B5-0BF065F3BBF8}" srcOrd="2" destOrd="0" presId="urn:microsoft.com/office/officeart/2005/8/layout/vList2"/>
    <dgm:cxn modelId="{7ECFCD7A-5BE3-4FBB-9435-87359FCE0B6F}" type="presParOf" srcId="{2F18EBD7-6043-475C-B816-EA87AD8ABED7}" destId="{CA6C4942-E8E1-449F-B294-CEEBDCD35930}" srcOrd="3" destOrd="0" presId="urn:microsoft.com/office/officeart/2005/8/layout/vList2"/>
    <dgm:cxn modelId="{9BE4BBAC-00EC-48BF-919B-C6607E191218}" type="presParOf" srcId="{2F18EBD7-6043-475C-B816-EA87AD8ABED7}" destId="{9924647C-8D3C-4670-9A14-7069D7D0D2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63211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160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e8b782381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e8b782381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4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e8b782381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e8b782381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561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e8b782381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8e8b782381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335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93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8bc00f6a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8bc00f6a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068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bc00f6a1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8bc00f6a1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73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bc00f6a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bc00f6a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842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a1b6e56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8a1b6e560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037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bc00f6a12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8bc00f6a12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341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8e8b782381_0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8e8b782381_0_1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08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295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bc00f6a12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bc00f6a12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434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8bc00f6a1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8bc00f6a1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828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e8b782381_0_1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e8b782381_0_1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639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bc00f6a1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8bc00f6a1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91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e8b782381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e8b782381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215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bc00f6a1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bc00f6a1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bc00f6a1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bc00f6a1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74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e8b782381_0_2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e8b782381_0_2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02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8ea1cd33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8ea1cd33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583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ea1cd33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8ea1cd33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9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bc00f6a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bc00f6a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842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8bc00f6a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8bc00f6a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443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8ea1cd333a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8ea1cd333a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430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8e8b782381_0_1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8e8b782381_0_1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324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8e8b782381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8e8b782381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176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8e8b782381_0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8e8b782381_0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959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e8b782381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e8b782381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75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e8b782381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e8b782381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90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a1b6e560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a1b6e560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018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e8b782381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e8b782381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60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85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90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919109"/>
            <a:ext cx="7772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Vimal Sharma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696B5-B1CC-42B2-8241-24780EA20062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82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Vimal Sharma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5E3F7-B301-45EF-A41C-8F860E31B8F0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291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dirty="0" err="1" smtClean="0"/>
              <a:t>Vimal</a:t>
            </a:r>
            <a:r>
              <a:rPr lang="en-US" dirty="0" smtClean="0"/>
              <a:t> sir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3" r:id="rId11"/>
    <p:sldLayoutId id="2147483664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30B07G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FREQUENCY MODULATION</a:t>
            </a:r>
            <a:endParaRPr sz="2800"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Vimal</a:t>
            </a:r>
            <a:r>
              <a:rPr lang="en-US" dirty="0"/>
              <a:t> Sharma</a:t>
            </a:r>
            <a:endParaRPr dirty="0"/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8" name="Google Shape;88;p1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 rot="10800000">
            <a:off x="981463" y="1812763"/>
            <a:ext cx="2345400" cy="23454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2"/>
          <p:cNvSpPr/>
          <p:nvPr/>
        </p:nvSpPr>
        <p:spPr>
          <a:xfrm rot="10800000">
            <a:off x="1120363" y="1951663"/>
            <a:ext cx="2067600" cy="206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2"/>
          <p:cNvSpPr/>
          <p:nvPr/>
        </p:nvSpPr>
        <p:spPr>
          <a:xfrm flipH="1">
            <a:off x="1264663" y="2095963"/>
            <a:ext cx="1779000" cy="177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Organization Structure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4288031" y="1385505"/>
            <a:ext cx="3289815" cy="42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Functional Organizational Structure</a:t>
            </a:r>
            <a:endParaRPr lang="en-US" dirty="0"/>
          </a:p>
        </p:txBody>
      </p:sp>
      <p:cxnSp>
        <p:nvCxnSpPr>
          <p:cNvPr id="433" name="Google Shape;433;p22"/>
          <p:cNvCxnSpPr>
            <a:stCxn id="432" idx="1"/>
            <a:endCxn id="434" idx="6"/>
          </p:cNvCxnSpPr>
          <p:nvPr/>
        </p:nvCxnSpPr>
        <p:spPr>
          <a:xfrm flipH="1">
            <a:off x="2830365" y="1599105"/>
            <a:ext cx="1457666" cy="40058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2"/>
          <p:cNvSpPr/>
          <p:nvPr/>
        </p:nvSpPr>
        <p:spPr>
          <a:xfrm>
            <a:off x="2737065" y="1953036"/>
            <a:ext cx="93300" cy="9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2"/>
          <p:cNvSpPr/>
          <p:nvPr/>
        </p:nvSpPr>
        <p:spPr>
          <a:xfrm>
            <a:off x="4288032" y="1940791"/>
            <a:ext cx="3289814" cy="56510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lang="en-US" sz="1600" dirty="0" smtClean="0"/>
          </a:p>
          <a:p>
            <a:pPr algn="ctr">
              <a:buClr>
                <a:schemeClr val="dk1"/>
              </a:buClr>
              <a:buSzPts val="1100"/>
            </a:pPr>
            <a:r>
              <a:rPr lang="en-US" dirty="0" smtClean="0"/>
              <a:t>Project Organizational Structure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6" name="Google Shape;436;p22"/>
          <p:cNvCxnSpPr>
            <a:stCxn id="435" idx="1"/>
            <a:endCxn id="437" idx="6"/>
          </p:cNvCxnSpPr>
          <p:nvPr/>
        </p:nvCxnSpPr>
        <p:spPr>
          <a:xfrm flipH="1">
            <a:off x="3247783" y="2223344"/>
            <a:ext cx="1040249" cy="23395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Google Shape;437;p22"/>
          <p:cNvSpPr/>
          <p:nvPr/>
        </p:nvSpPr>
        <p:spPr>
          <a:xfrm>
            <a:off x="3154483" y="2410649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4288032" y="2723150"/>
            <a:ext cx="3367636" cy="4757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lang="en-US" sz="1800" dirty="0" smtClean="0"/>
          </a:p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Matrix Organizational Structure</a:t>
            </a:r>
          </a:p>
          <a:p>
            <a:pPr lvl="0" algn="ctr">
              <a:buClr>
                <a:schemeClr val="dk1"/>
              </a:buClr>
              <a:buSzPts val="1100"/>
            </a:pPr>
            <a:endParaRPr lang="en-US" sz="16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42" name="Google Shape;442;p22"/>
          <p:cNvCxnSpPr>
            <a:stCxn id="441" idx="1"/>
            <a:endCxn id="443" idx="6"/>
          </p:cNvCxnSpPr>
          <p:nvPr/>
        </p:nvCxnSpPr>
        <p:spPr>
          <a:xfrm flipH="1">
            <a:off x="3370253" y="2961049"/>
            <a:ext cx="917779" cy="2011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22"/>
          <p:cNvSpPr/>
          <p:nvPr/>
        </p:nvSpPr>
        <p:spPr>
          <a:xfrm>
            <a:off x="3276953" y="2934512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2"/>
          <p:cNvSpPr txBox="1"/>
          <p:nvPr/>
        </p:nvSpPr>
        <p:spPr>
          <a:xfrm>
            <a:off x="6082932" y="1304055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22"/>
          <p:cNvSpPr txBox="1"/>
          <p:nvPr/>
        </p:nvSpPr>
        <p:spPr>
          <a:xfrm>
            <a:off x="6082932" y="4076378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rgbClr val="00B0F0"/>
                </a:solidFill>
              </a:rPr>
              <a:t>Organization Structure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7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150"/>
            <a:ext cx="7424530" cy="1480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2" y="1282148"/>
            <a:ext cx="7230717" cy="1759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3041374"/>
            <a:ext cx="7086599" cy="21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8" y="0"/>
            <a:ext cx="90048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7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58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pm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4279" y="857250"/>
            <a:ext cx="6505015" cy="34290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:\pm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706" y="857250"/>
            <a:ext cx="6404162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pm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4279" y="857250"/>
            <a:ext cx="6505015" cy="34290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4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Pictures\pn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110" y="220716"/>
            <a:ext cx="8019393" cy="43512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:\pm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706" y="806824"/>
            <a:ext cx="6404162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Predective Life Cycle</a:t>
            </a:r>
            <a:endParaRPr/>
          </a:p>
        </p:txBody>
      </p:sp>
      <p:sp>
        <p:nvSpPr>
          <p:cNvPr id="790" name="Google Shape;790;p29"/>
          <p:cNvSpPr/>
          <p:nvPr/>
        </p:nvSpPr>
        <p:spPr>
          <a:xfrm>
            <a:off x="4524075" y="1249275"/>
            <a:ext cx="95875" cy="3894244"/>
          </a:xfrm>
          <a:custGeom>
            <a:avLst/>
            <a:gdLst/>
            <a:ahLst/>
            <a:cxnLst/>
            <a:rect l="l" t="t" r="r" b="b"/>
            <a:pathLst>
              <a:path w="3835" h="137351" extrusionOk="0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791;p29"/>
          <p:cNvGrpSpPr/>
          <p:nvPr/>
        </p:nvGrpSpPr>
        <p:grpSpPr>
          <a:xfrm>
            <a:off x="4524063" y="3268719"/>
            <a:ext cx="3909689" cy="538800"/>
            <a:chOff x="4524063" y="3268719"/>
            <a:chExt cx="3909689" cy="538800"/>
          </a:xfrm>
        </p:grpSpPr>
        <p:sp>
          <p:nvSpPr>
            <p:cNvPr id="792" name="Google Shape;792;p29"/>
            <p:cNvSpPr/>
            <p:nvPr/>
          </p:nvSpPr>
          <p:spPr>
            <a:xfrm>
              <a:off x="4998850" y="3339574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0" y="15884"/>
                  </a:moveTo>
                  <a:lnTo>
                    <a:pt x="66116" y="15884"/>
                  </a:lnTo>
                  <a:lnTo>
                    <a:pt x="60436" y="7847"/>
                  </a:lnTo>
                  <a:lnTo>
                    <a:pt x="66116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 smtClean="0">
                  <a:solidFill>
                    <a:schemeClr val="accent4"/>
                  </a:solidFill>
                </a:rPr>
                <a:t>Prototyping Life Cycle Model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524063" y="3268719"/>
              <a:ext cx="560225" cy="538800"/>
            </a:xfrm>
            <a:custGeom>
              <a:avLst/>
              <a:gdLst/>
              <a:ahLst/>
              <a:cxnLst/>
              <a:rect l="l" t="t" r="r" b="b"/>
              <a:pathLst>
                <a:path w="22409" h="21552" extrusionOk="0">
                  <a:moveTo>
                    <a:pt x="1" y="1"/>
                  </a:moveTo>
                  <a:lnTo>
                    <a:pt x="1" y="21551"/>
                  </a:lnTo>
                  <a:lnTo>
                    <a:pt x="22408" y="21551"/>
                  </a:lnTo>
                  <a:lnTo>
                    <a:pt x="224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794" name="Google Shape;794;p29"/>
            <p:cNvSpPr txBox="1"/>
            <p:nvPr/>
          </p:nvSpPr>
          <p:spPr>
            <a:xfrm>
              <a:off x="6626551" y="3270669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Developing s/w  prototype to clarify user requirements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oogle Shape;795;p29"/>
          <p:cNvGrpSpPr/>
          <p:nvPr/>
        </p:nvGrpSpPr>
        <p:grpSpPr>
          <a:xfrm>
            <a:off x="4524063" y="2001006"/>
            <a:ext cx="3909689" cy="538475"/>
            <a:chOff x="4524063" y="2001006"/>
            <a:chExt cx="3909689" cy="538475"/>
          </a:xfrm>
        </p:grpSpPr>
        <p:sp>
          <p:nvSpPr>
            <p:cNvPr id="796" name="Google Shape;796;p29"/>
            <p:cNvSpPr/>
            <p:nvPr/>
          </p:nvSpPr>
          <p:spPr>
            <a:xfrm>
              <a:off x="4998850" y="2071550"/>
              <a:ext cx="1422982" cy="397375"/>
            </a:xfrm>
            <a:custGeom>
              <a:avLst/>
              <a:gdLst/>
              <a:ahLst/>
              <a:cxnLst/>
              <a:rect l="l" t="t" r="r" b="b"/>
              <a:pathLst>
                <a:path w="66116" h="15895" fill="none" extrusionOk="0">
                  <a:moveTo>
                    <a:pt x="0" y="15895"/>
                  </a:moveTo>
                  <a:lnTo>
                    <a:pt x="66116" y="15895"/>
                  </a:lnTo>
                  <a:lnTo>
                    <a:pt x="60436" y="7858"/>
                  </a:lnTo>
                  <a:lnTo>
                    <a:pt x="66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Spiral Life Cycle Model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4524063" y="2001006"/>
              <a:ext cx="560225" cy="538475"/>
            </a:xfrm>
            <a:custGeom>
              <a:avLst/>
              <a:gdLst/>
              <a:ahLst/>
              <a:cxnLst/>
              <a:rect l="l" t="t" r="r" b="b"/>
              <a:pathLst>
                <a:path w="22409" h="21539" extrusionOk="0">
                  <a:moveTo>
                    <a:pt x="1" y="0"/>
                  </a:moveTo>
                  <a:lnTo>
                    <a:pt x="1" y="21539"/>
                  </a:lnTo>
                  <a:lnTo>
                    <a:pt x="22408" y="21539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798" name="Google Shape;798;p29"/>
            <p:cNvSpPr txBox="1"/>
            <p:nvPr/>
          </p:nvSpPr>
          <p:spPr>
            <a:xfrm>
              <a:off x="6626551" y="2002788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Based on experience with refinements of waterfall model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" name="Google Shape;799;p29"/>
          <p:cNvGrpSpPr/>
          <p:nvPr/>
        </p:nvGrpSpPr>
        <p:grpSpPr>
          <a:xfrm>
            <a:off x="710276" y="3902900"/>
            <a:ext cx="3909661" cy="538775"/>
            <a:chOff x="710276" y="3902900"/>
            <a:chExt cx="3909661" cy="538775"/>
          </a:xfrm>
        </p:grpSpPr>
        <p:sp>
          <p:nvSpPr>
            <p:cNvPr id="800" name="Google Shape;800;p29"/>
            <p:cNvSpPr/>
            <p:nvPr/>
          </p:nvSpPr>
          <p:spPr>
            <a:xfrm>
              <a:off x="2722199" y="3973725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 smtClean="0">
                  <a:solidFill>
                    <a:schemeClr val="accent6"/>
                  </a:solidFill>
                  <a:latin typeface="Fira Sans Extra Condensed Medium"/>
                  <a:sym typeface="Fira Sans Extra Condensed Medium"/>
                </a:rPr>
                <a:t>RAD life cycle model</a:t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4059738" y="3902900"/>
              <a:ext cx="560200" cy="538775"/>
            </a:xfrm>
            <a:custGeom>
              <a:avLst/>
              <a:gdLst/>
              <a:ahLst/>
              <a:cxnLst/>
              <a:rect l="l" t="t" r="r" b="b"/>
              <a:pathLst>
                <a:path w="22408" h="21551" extrusionOk="0">
                  <a:moveTo>
                    <a:pt x="0" y="0"/>
                  </a:moveTo>
                  <a:lnTo>
                    <a:pt x="0" y="21551"/>
                  </a:lnTo>
                  <a:lnTo>
                    <a:pt x="22408" y="21551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802" name="Google Shape;802;p29"/>
            <p:cNvSpPr txBox="1"/>
            <p:nvPr/>
          </p:nvSpPr>
          <p:spPr>
            <a:xfrm>
              <a:off x="710276" y="3904838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Heavy involvement of RAD tools CASE,JRP,JAD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" name="Google Shape;803;p29"/>
          <p:cNvGrpSpPr/>
          <p:nvPr/>
        </p:nvGrpSpPr>
        <p:grpSpPr>
          <a:xfrm>
            <a:off x="710275" y="2634863"/>
            <a:ext cx="3909663" cy="538475"/>
            <a:chOff x="710275" y="2634863"/>
            <a:chExt cx="3909663" cy="538475"/>
          </a:xfrm>
        </p:grpSpPr>
        <p:sp>
          <p:nvSpPr>
            <p:cNvPr id="804" name="Google Shape;804;p29"/>
            <p:cNvSpPr/>
            <p:nvPr/>
          </p:nvSpPr>
          <p:spPr>
            <a:xfrm>
              <a:off x="2722199" y="2705413"/>
              <a:ext cx="1422982" cy="397400"/>
            </a:xfrm>
            <a:custGeom>
              <a:avLst/>
              <a:gdLst/>
              <a:ahLst/>
              <a:cxnLst/>
              <a:rect l="l" t="t" r="r" b="b"/>
              <a:pathLst>
                <a:path w="66116" h="15896" fill="none" extrusionOk="0">
                  <a:moveTo>
                    <a:pt x="66116" y="15895"/>
                  </a:moveTo>
                  <a:lnTo>
                    <a:pt x="1" y="15895"/>
                  </a:lnTo>
                  <a:lnTo>
                    <a:pt x="5680" y="7859"/>
                  </a:lnTo>
                  <a:lnTo>
                    <a:pt x="1" y="0"/>
                  </a:lnTo>
                  <a:lnTo>
                    <a:pt x="6611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 smtClean="0">
                  <a:solidFill>
                    <a:schemeClr val="accent3"/>
                  </a:solidFill>
                </a:rPr>
                <a:t>Incremental Build Life Cycle Model</a:t>
              </a:r>
              <a:endParaRPr sz="1200">
                <a:solidFill>
                  <a:schemeClr val="accent3"/>
                </a:solidFill>
              </a:endParaRPr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4059738" y="2634863"/>
              <a:ext cx="560200" cy="538475"/>
            </a:xfrm>
            <a:custGeom>
              <a:avLst/>
              <a:gdLst/>
              <a:ahLst/>
              <a:cxnLst/>
              <a:rect l="l" t="t" r="r" b="b"/>
              <a:pathLst>
                <a:path w="22408" h="21539" extrusionOk="0">
                  <a:moveTo>
                    <a:pt x="0" y="1"/>
                  </a:moveTo>
                  <a:lnTo>
                    <a:pt x="0" y="21539"/>
                  </a:lnTo>
                  <a:lnTo>
                    <a:pt x="22408" y="21539"/>
                  </a:lnTo>
                  <a:lnTo>
                    <a:pt x="224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806" name="Google Shape;806;p29"/>
            <p:cNvSpPr txBox="1"/>
            <p:nvPr/>
          </p:nvSpPr>
          <p:spPr>
            <a:xfrm>
              <a:off x="710275" y="2636675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Progressive development of operational software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" name="Google Shape;807;p29"/>
          <p:cNvGrpSpPr/>
          <p:nvPr/>
        </p:nvGrpSpPr>
        <p:grpSpPr>
          <a:xfrm>
            <a:off x="710275" y="1366850"/>
            <a:ext cx="3909663" cy="558825"/>
            <a:chOff x="710275" y="1366850"/>
            <a:chExt cx="3909663" cy="558825"/>
          </a:xfrm>
        </p:grpSpPr>
        <p:sp>
          <p:nvSpPr>
            <p:cNvPr id="808" name="Google Shape;808;p29"/>
            <p:cNvSpPr/>
            <p:nvPr/>
          </p:nvSpPr>
          <p:spPr>
            <a:xfrm>
              <a:off x="2722199" y="1437675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 smtClean="0">
                  <a:solidFill>
                    <a:schemeClr val="accent1"/>
                  </a:solidFill>
                </a:rPr>
                <a:t>Waterfall Model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4059738" y="1366850"/>
              <a:ext cx="560200" cy="538775"/>
            </a:xfrm>
            <a:custGeom>
              <a:avLst/>
              <a:gdLst/>
              <a:ahLst/>
              <a:cxnLst/>
              <a:rect l="l" t="t" r="r" b="b"/>
              <a:pathLst>
                <a:path w="22408" h="21551" extrusionOk="0">
                  <a:moveTo>
                    <a:pt x="0" y="0"/>
                  </a:moveTo>
                  <a:lnTo>
                    <a:pt x="0" y="21550"/>
                  </a:lnTo>
                  <a:lnTo>
                    <a:pt x="22408" y="21550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0" name="Google Shape;810;p29"/>
            <p:cNvSpPr txBox="1"/>
            <p:nvPr/>
          </p:nvSpPr>
          <p:spPr>
            <a:xfrm>
              <a:off x="710275" y="1390775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Linear stages of system analysis,design, construction and support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" name="Google Shape;811;p29"/>
          <p:cNvGrpSpPr/>
          <p:nvPr/>
        </p:nvGrpSpPr>
        <p:grpSpPr>
          <a:xfrm>
            <a:off x="4182920" y="1484421"/>
            <a:ext cx="303645" cy="303598"/>
            <a:chOff x="2685825" y="840375"/>
            <a:chExt cx="481900" cy="481825"/>
          </a:xfrm>
        </p:grpSpPr>
        <p:sp>
          <p:nvSpPr>
            <p:cNvPr id="812" name="Google Shape;812;p29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814;p29"/>
          <p:cNvGrpSpPr/>
          <p:nvPr/>
        </p:nvGrpSpPr>
        <p:grpSpPr>
          <a:xfrm>
            <a:off x="4177942" y="2752187"/>
            <a:ext cx="313601" cy="304165"/>
            <a:chOff x="3270675" y="841800"/>
            <a:chExt cx="497700" cy="482725"/>
          </a:xfrm>
        </p:grpSpPr>
        <p:sp>
          <p:nvSpPr>
            <p:cNvPr id="815" name="Google Shape;815;p29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18" name="Google Shape;818;p29"/>
          <p:cNvSpPr/>
          <p:nvPr/>
        </p:nvSpPr>
        <p:spPr>
          <a:xfrm>
            <a:off x="4657075" y="2127930"/>
            <a:ext cx="303598" cy="284632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" name="Google Shape;819;p29"/>
          <p:cNvGrpSpPr/>
          <p:nvPr/>
        </p:nvGrpSpPr>
        <p:grpSpPr>
          <a:xfrm>
            <a:off x="4657075" y="3386320"/>
            <a:ext cx="303598" cy="303598"/>
            <a:chOff x="3271200" y="1435075"/>
            <a:chExt cx="481825" cy="481825"/>
          </a:xfrm>
        </p:grpSpPr>
        <p:sp>
          <p:nvSpPr>
            <p:cNvPr id="820" name="Google Shape;820;p2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822;p29"/>
          <p:cNvGrpSpPr/>
          <p:nvPr/>
        </p:nvGrpSpPr>
        <p:grpSpPr>
          <a:xfrm>
            <a:off x="4185795" y="4020193"/>
            <a:ext cx="297896" cy="297896"/>
            <a:chOff x="6239925" y="2032450"/>
            <a:chExt cx="472775" cy="472775"/>
          </a:xfrm>
        </p:grpSpPr>
        <p:sp>
          <p:nvSpPr>
            <p:cNvPr id="823" name="Google Shape;823;p29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048" y="641131"/>
            <a:ext cx="7914290" cy="297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Pictures\pn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318" y="798786"/>
            <a:ext cx="7840716" cy="3394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Pictures\p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1642" y="262759"/>
            <a:ext cx="7872248" cy="44353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:\pm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706" y="806824"/>
            <a:ext cx="6454588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Pictures\pn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462" y="830317"/>
            <a:ext cx="7062951" cy="31320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\Pictures\pn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235" y="258417"/>
            <a:ext cx="8478078" cy="45123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F:\pm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3" y="907677"/>
            <a:ext cx="6353735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:\pm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3" y="857250"/>
            <a:ext cx="6353735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6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F:\pm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3" y="907676"/>
            <a:ext cx="6353735" cy="3378574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:\pm2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2" y="806824"/>
            <a:ext cx="6404162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:\pm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706" y="857250"/>
            <a:ext cx="6404161" cy="34290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38" y="1590675"/>
            <a:ext cx="66389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:\pm2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2" y="857250"/>
            <a:ext cx="6404162" cy="3479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17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B9CA45F-A2AD-45DA-99E4-EB105263B4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60907" y="554691"/>
            <a:ext cx="6222186" cy="327772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10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:\pm2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706" y="806824"/>
            <a:ext cx="6404161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6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:\pm2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706" y="806824"/>
            <a:ext cx="6454588" cy="3529852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72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F:\pm2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3" y="857250"/>
            <a:ext cx="6353735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27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:\pm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3" y="857250"/>
            <a:ext cx="6404161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8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9" y="806823"/>
            <a:ext cx="6303309" cy="35298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33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:\pm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706" y="806824"/>
            <a:ext cx="6454588" cy="3580279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0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F:\pm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3" y="806824"/>
            <a:ext cx="6353735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19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F:\pm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706" y="857250"/>
            <a:ext cx="6404162" cy="34290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1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5888" y="671513"/>
            <a:ext cx="63722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m3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3" y="857250"/>
            <a:ext cx="6353735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:\pm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2" y="806824"/>
            <a:ext cx="6404162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7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F:\pm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3" y="806824"/>
            <a:ext cx="6353735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14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F:\pm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3" y="806824"/>
            <a:ext cx="6353735" cy="3529853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8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:\pm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706" y="857250"/>
            <a:ext cx="6454588" cy="34794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2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:\pm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132" y="857250"/>
            <a:ext cx="6404162" cy="34290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24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8F59E4D1-0D3E-4A3D-A148-247C4B43D266}"/>
              </a:ext>
            </a:extLst>
          </p:cNvPr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243852" y="0"/>
          <a:ext cx="6656294" cy="5351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147">
                  <a:extLst>
                    <a:ext uri="{9D8B030D-6E8A-4147-A177-3AD203B41FA5}">
                      <a16:colId xmlns="" xmlns:a16="http://schemas.microsoft.com/office/drawing/2014/main" val="2835626536"/>
                    </a:ext>
                  </a:extLst>
                </a:gridCol>
                <a:gridCol w="3328147">
                  <a:extLst>
                    <a:ext uri="{9D8B030D-6E8A-4147-A177-3AD203B41FA5}">
                      <a16:colId xmlns="" xmlns:a16="http://schemas.microsoft.com/office/drawing/2014/main" val="2918093926"/>
                    </a:ext>
                  </a:extLst>
                </a:gridCol>
              </a:tblGrid>
              <a:tr h="915745">
                <a:tc>
                  <a:txBody>
                    <a:bodyPr/>
                    <a:lstStyle/>
                    <a:p>
                      <a:pPr algn="ctr"/>
                      <a:r>
                        <a:rPr lang="en-US" sz="19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Knowledge </a:t>
                      </a:r>
                      <a:r>
                        <a:rPr lang="en-US" sz="1900" b="1" i="0" u="non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9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900" b="1" i="0" u="non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 </a:t>
                      </a:r>
                      <a:r>
                        <a:rPr lang="en-US" sz="19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en-US" sz="1900" b="1" i="0" u="non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 </a:t>
                      </a:r>
                      <a:endParaRPr lang="en-IN" sz="1900" i="0" u="none" dirty="0"/>
                    </a:p>
                  </a:txBody>
                  <a:tcPr marL="49922" marR="49922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b="1" i="0" u="none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900" b="1" i="0" u="non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Tools </a:t>
                      </a:r>
                      <a:r>
                        <a:rPr lang="en-US" sz="19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en-US" sz="1900" b="1" i="0" u="non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Techniques</a:t>
                      </a:r>
                      <a:endParaRPr lang="en-US" sz="1900" b="1" i="0" u="non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N" sz="1900" i="0" u="none" dirty="0"/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2500063166"/>
                  </a:ext>
                </a:extLst>
              </a:tr>
              <a:tr h="1935776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baseline="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Integration management</a:t>
                      </a:r>
                      <a:endParaRPr lang="en-IN" sz="1500" b="1" baseline="0" dirty="0">
                        <a:solidFill>
                          <a:srgbClr val="00B0F0"/>
                        </a:solidFill>
                      </a:endParaRPr>
                    </a:p>
                  </a:txBody>
                  <a:tcPr marL="49922" marR="49922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baseline="0" dirty="0" smtClean="0"/>
                        <a:t>Protect </a:t>
                      </a:r>
                      <a:r>
                        <a:rPr lang="en-US" sz="1100" b="1" baseline="0" dirty="0"/>
                        <a:t>selection methods, project management methodologies, stakeholder analyses, project characters, project management plans, project management software, change requests, change control boards, project review meetings, lessons-learned </a:t>
                      </a:r>
                    </a:p>
                    <a:p>
                      <a:pPr algn="ctr"/>
                      <a:endParaRPr lang="en-IN" sz="1300" b="1" dirty="0"/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2250163170"/>
                  </a:ext>
                </a:extLst>
              </a:tr>
              <a:tr h="14715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baseline="0" dirty="0">
                          <a:solidFill>
                            <a:srgbClr val="00B0F0"/>
                          </a:solidFill>
                        </a:rPr>
                        <a:t>Scope management </a:t>
                      </a:r>
                    </a:p>
                  </a:txBody>
                  <a:tcPr marL="37442" marR="3744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Scope </a:t>
                      </a:r>
                      <a:r>
                        <a:rPr lang="en-US" sz="11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statements, work breakdown structures, statements of work, requirements analyze, scope management plans, scope verification techniques, and scope change controls </a:t>
                      </a:r>
                    </a:p>
                    <a:p>
                      <a:pPr algn="ctr"/>
                      <a:endParaRPr lang="en-IN" sz="1300" b="1" dirty="0"/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2702425849"/>
                  </a:ext>
                </a:extLst>
              </a:tr>
              <a:tr h="10073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1200" baseline="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management </a:t>
                      </a:r>
                      <a:endParaRPr lang="en-US" sz="1500" b="1" baseline="0" dirty="0">
                        <a:solidFill>
                          <a:srgbClr val="00B0F0"/>
                        </a:solidFill>
                      </a:endParaRPr>
                    </a:p>
                  </a:txBody>
                  <a:tcPr marL="37442" marR="37442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Gantt charts, project network diagrams, critical path analysis, crashing, fast tracking, schedule performance measurements </a:t>
                      </a:r>
                    </a:p>
                    <a:p>
                      <a:pPr algn="l"/>
                      <a:endParaRPr lang="en-IN" sz="1100" b="1" baseline="0" dirty="0"/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3371455161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5D96683C-869F-44D3-93E5-BEA94AF56AFD}"/>
              </a:ext>
            </a:extLst>
          </p:cNvPr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243853" y="-1"/>
          <a:ext cx="6656294" cy="514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147">
                  <a:extLst>
                    <a:ext uri="{9D8B030D-6E8A-4147-A177-3AD203B41FA5}">
                      <a16:colId xmlns="" xmlns:a16="http://schemas.microsoft.com/office/drawing/2014/main" val="1833669423"/>
                    </a:ext>
                  </a:extLst>
                </a:gridCol>
                <a:gridCol w="3328147">
                  <a:extLst>
                    <a:ext uri="{9D8B030D-6E8A-4147-A177-3AD203B41FA5}">
                      <a16:colId xmlns="" xmlns:a16="http://schemas.microsoft.com/office/drawing/2014/main" val="945148533"/>
                    </a:ext>
                  </a:extLst>
                </a:gridCol>
              </a:tblGrid>
              <a:tr h="22073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baseline="0" dirty="0">
                          <a:solidFill>
                            <a:srgbClr val="00B0F0"/>
                          </a:solidFill>
                        </a:rPr>
                        <a:t>Cost management </a:t>
                      </a:r>
                    </a:p>
                  </a:txBody>
                  <a:tcPr marL="37442" marR="37442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 present value, return on investment, payback analysis, earned value management, project portfolio management, cost estimates, cost management plans, cost baselines</a:t>
                      </a:r>
                    </a:p>
                    <a:p>
                      <a:pPr algn="l"/>
                      <a:endParaRPr lang="en-IN" sz="1100" b="1" i="0" u="none" baseline="0" dirty="0"/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437222958"/>
                  </a:ext>
                </a:extLst>
              </a:tr>
              <a:tr h="11482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 i="0" u="non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Quality management </a:t>
                      </a:r>
                    </a:p>
                  </a:txBody>
                  <a:tcPr marL="37442" marR="37442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100" b="1" i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Quality metrics, checklists, quality control charts, Pareto diagrams, fishbone diagrams, maturity models, statistical methods </a:t>
                      </a:r>
                      <a:endParaRPr lang="en-IN" sz="1100" b="1" i="0" u="none" baseline="0" dirty="0"/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2906522907"/>
                  </a:ext>
                </a:extLst>
              </a:tr>
              <a:tr h="17879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 i="0" u="non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Human resource management</a:t>
                      </a:r>
                      <a:endParaRPr lang="en-US" sz="1500" b="1" i="0" u="none" baseline="0" dirty="0">
                        <a:solidFill>
                          <a:srgbClr val="00B0F0"/>
                        </a:solidFill>
                      </a:endParaRPr>
                    </a:p>
                  </a:txBody>
                  <a:tcPr marL="37442" marR="37442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100" b="1" i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Motivation techniques, empathic listening, responsibility assignment matrices, project organizational charts, resource histograms, team building exercises </a:t>
                      </a:r>
                      <a:endParaRPr lang="en-IN" sz="1100" b="1" i="0" u="none" baseline="0" dirty="0"/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2279430846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ABA55A7C-4340-44AE-920E-ADADCBEE7FA6}"/>
              </a:ext>
            </a:extLst>
          </p:cNvPr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243851" y="0"/>
          <a:ext cx="6656296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148">
                  <a:extLst>
                    <a:ext uri="{9D8B030D-6E8A-4147-A177-3AD203B41FA5}">
                      <a16:colId xmlns="" xmlns:a16="http://schemas.microsoft.com/office/drawing/2014/main" val="3682949105"/>
                    </a:ext>
                  </a:extLst>
                </a:gridCol>
                <a:gridCol w="3328148">
                  <a:extLst>
                    <a:ext uri="{9D8B030D-6E8A-4147-A177-3AD203B41FA5}">
                      <a16:colId xmlns="" xmlns:a16="http://schemas.microsoft.com/office/drawing/2014/main" val="2787947226"/>
                    </a:ext>
                  </a:extLst>
                </a:gridCol>
              </a:tblGrid>
              <a:tr h="25301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1" i="0" u="non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Communications management</a:t>
                      </a:r>
                    </a:p>
                  </a:txBody>
                  <a:tcPr marL="37442" marR="3744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b="1" i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Communications management plans, kick-off meetings, conflict management, communications media selection, status and progress reports, virtu-al communications, templates, project Web sites </a:t>
                      </a:r>
                      <a:endParaRPr lang="en-IN" sz="1100" b="1" i="0" u="none" baseline="0" dirty="0"/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687304841"/>
                  </a:ext>
                </a:extLst>
              </a:tr>
              <a:tr h="10008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 i="0" u="non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Risk management</a:t>
                      </a:r>
                      <a:endParaRPr lang="en-US" sz="1500" b="1" i="0" u="none" baseline="0" dirty="0">
                        <a:solidFill>
                          <a:srgbClr val="00B0F0"/>
                        </a:solidFill>
                      </a:endParaRPr>
                    </a:p>
                  </a:txBody>
                  <a:tcPr marL="37442" marR="37442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i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Risk management plans, risk registers, probability/ impact matrices, risk rankings </a:t>
                      </a:r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320975257"/>
                  </a:ext>
                </a:extLst>
              </a:tr>
              <a:tr h="16125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 i="0" u="non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Procurement management</a:t>
                      </a:r>
                      <a:endParaRPr lang="en-US" sz="1500" b="1" i="0" u="none" baseline="0" dirty="0">
                        <a:solidFill>
                          <a:srgbClr val="00B0F0"/>
                        </a:solidFill>
                      </a:endParaRPr>
                    </a:p>
                  </a:txBody>
                  <a:tcPr marL="37442" marR="37442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b="1" i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Make-or-buy analyses, contracts, requests for proposals or quotes, source selections, supplier evaluation matrices </a:t>
                      </a:r>
                      <a:endParaRPr lang="en-IN" sz="1100" b="1" i="0" u="none" baseline="0" dirty="0"/>
                    </a:p>
                  </a:txBody>
                  <a:tcPr marL="49922" marR="49922" marT="34290" marB="34290" anchor="ctr"/>
                </a:tc>
                <a:extLst>
                  <a:ext uri="{0D108BD9-81ED-4DB2-BD59-A6C34878D82A}">
                    <a16:rowId xmlns="" xmlns:a16="http://schemas.microsoft.com/office/drawing/2014/main" val="2464420737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9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765" y="1053606"/>
            <a:ext cx="5408470" cy="448136"/>
          </a:xfrm>
        </p:spPr>
        <p:txBody>
          <a:bodyPr/>
          <a:lstStyle/>
          <a:p>
            <a:r>
              <a:rPr lang="en-US" sz="1853" dirty="0">
                <a:solidFill>
                  <a:srgbClr val="00B0F0"/>
                </a:solidFill>
              </a:rPr>
              <a:t>More Advantages of Project Management</a:t>
            </a:r>
            <a:r>
              <a:rPr lang="en-US" sz="1059" dirty="0">
                <a:solidFill>
                  <a:srgbClr val="00B0F0"/>
                </a:solidFill>
              </a:rPr>
              <a:t/>
            </a:r>
            <a:br>
              <a:rPr lang="en-US" sz="1059" dirty="0">
                <a:solidFill>
                  <a:srgbClr val="00B0F0"/>
                </a:solidFill>
              </a:rPr>
            </a:br>
            <a:endParaRPr lang="en-US" sz="1059" dirty="0">
              <a:solidFill>
                <a:srgbClr val="00B0F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546412" y="1563221"/>
          <a:ext cx="5729823" cy="2622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2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497" y="1198180"/>
            <a:ext cx="7641020" cy="194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765" y="1053533"/>
            <a:ext cx="5408470" cy="407547"/>
          </a:xfrm>
        </p:spPr>
        <p:txBody>
          <a:bodyPr/>
          <a:lstStyle/>
          <a:p>
            <a:r>
              <a:rPr lang="en-US" sz="1324" dirty="0">
                <a:solidFill>
                  <a:srgbClr val="002060"/>
                </a:solidFill>
              </a:rPr>
              <a:t>How Project Management (PM) Relates to Other Disciplines</a:t>
            </a:r>
            <a:br>
              <a:rPr lang="en-US" sz="1324" dirty="0">
                <a:solidFill>
                  <a:srgbClr val="002060"/>
                </a:solidFill>
              </a:rPr>
            </a:br>
            <a:endParaRPr lang="en-US" sz="1324" dirty="0">
              <a:solidFill>
                <a:srgbClr val="00206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077586" y="1460982"/>
          <a:ext cx="5103579" cy="262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182" y="1311089"/>
            <a:ext cx="8243455" cy="126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1" y="1361515"/>
            <a:ext cx="7342908" cy="237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364" y="958103"/>
            <a:ext cx="838200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727" y="1941419"/>
            <a:ext cx="7620000" cy="194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0058" y="1411941"/>
            <a:ext cx="5463886" cy="45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819" y="1058956"/>
            <a:ext cx="8381999" cy="307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218" y="983847"/>
            <a:ext cx="8310623" cy="282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462088"/>
            <a:ext cx="59436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671333"/>
            <a:ext cx="5905500" cy="269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532" y="882869"/>
            <a:ext cx="5906814" cy="313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586" y="1250067"/>
            <a:ext cx="7639290" cy="255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5913" y="1719263"/>
            <a:ext cx="59721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1638" y="1724025"/>
            <a:ext cx="58007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2987" y="1076446"/>
            <a:ext cx="8241175" cy="264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3269150" y="1529586"/>
            <a:ext cx="2605800" cy="2606700"/>
            <a:chOff x="3269150" y="1529586"/>
            <a:chExt cx="2605800" cy="2606700"/>
          </a:xfrm>
        </p:grpSpPr>
        <p:sp>
          <p:nvSpPr>
            <p:cNvPr id="155" name="Google Shape;155;p17"/>
            <p:cNvSpPr/>
            <p:nvPr/>
          </p:nvSpPr>
          <p:spPr>
            <a:xfrm>
              <a:off x="3269150" y="1529586"/>
              <a:ext cx="2605800" cy="26067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3734500" y="1995080"/>
              <a:ext cx="1675200" cy="16755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4143200" y="2404050"/>
              <a:ext cx="857700" cy="857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700">
                <a:solidFill>
                  <a:srgbClr val="FFFFFF"/>
                </a:solidFill>
              </a:endParaRPr>
            </a:p>
          </p:txBody>
        </p:sp>
      </p:grpSp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0263" y="1495000"/>
            <a:ext cx="3024238" cy="1036849"/>
            <a:chOff x="710263" y="1495000"/>
            <a:chExt cx="3024238" cy="1036849"/>
          </a:xfrm>
        </p:grpSpPr>
        <p:sp>
          <p:nvSpPr>
            <p:cNvPr id="160" name="Google Shape;160;p17"/>
            <p:cNvSpPr/>
            <p:nvPr/>
          </p:nvSpPr>
          <p:spPr>
            <a:xfrm>
              <a:off x="3199600" y="1745975"/>
              <a:ext cx="534900" cy="534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61" name="Google Shape;161;p17"/>
            <p:cNvCxnSpPr>
              <a:stCxn id="160" idx="2"/>
            </p:cNvCxnSpPr>
            <p:nvPr/>
          </p:nvCxnSpPr>
          <p:spPr>
            <a:xfrm rot="10800000">
              <a:off x="2709700" y="20134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162" name="Google Shape;162;p17"/>
            <p:cNvGrpSpPr/>
            <p:nvPr/>
          </p:nvGrpSpPr>
          <p:grpSpPr>
            <a:xfrm>
              <a:off x="710263" y="1495000"/>
              <a:ext cx="1884600" cy="1036849"/>
              <a:chOff x="3590550" y="1413338"/>
              <a:chExt cx="1884600" cy="1036849"/>
            </a:xfrm>
          </p:grpSpPr>
          <p:sp>
            <p:nvSpPr>
              <p:cNvPr id="163" name="Google Shape;163;p17"/>
              <p:cNvSpPr txBox="1"/>
              <p:nvPr/>
            </p:nvSpPr>
            <p:spPr>
              <a:xfrm>
                <a:off x="3590550" y="1685187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4" name="Google Shape;164;p17"/>
              <p:cNvSpPr txBox="1"/>
              <p:nvPr/>
            </p:nvSpPr>
            <p:spPr>
              <a:xfrm>
                <a:off x="3590550" y="1413338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5" name="Google Shape;165;p17"/>
          <p:cNvGrpSpPr/>
          <p:nvPr/>
        </p:nvGrpSpPr>
        <p:grpSpPr>
          <a:xfrm>
            <a:off x="710263" y="3133901"/>
            <a:ext cx="3024238" cy="1036848"/>
            <a:chOff x="710263" y="3133901"/>
            <a:chExt cx="3024238" cy="1036848"/>
          </a:xfrm>
        </p:grpSpPr>
        <p:grpSp>
          <p:nvGrpSpPr>
            <p:cNvPr id="166" name="Google Shape;166;p17"/>
            <p:cNvGrpSpPr/>
            <p:nvPr/>
          </p:nvGrpSpPr>
          <p:grpSpPr>
            <a:xfrm>
              <a:off x="710263" y="3133901"/>
              <a:ext cx="1884600" cy="1036848"/>
              <a:chOff x="3590550" y="3052092"/>
              <a:chExt cx="1884600" cy="1036848"/>
            </a:xfrm>
          </p:grpSpPr>
          <p:sp>
            <p:nvSpPr>
              <p:cNvPr id="167" name="Google Shape;167;p17"/>
              <p:cNvSpPr txBox="1"/>
              <p:nvPr/>
            </p:nvSpPr>
            <p:spPr>
              <a:xfrm>
                <a:off x="3590550" y="3052092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8" name="Google Shape;168;p17"/>
              <p:cNvSpPr txBox="1"/>
              <p:nvPr/>
            </p:nvSpPr>
            <p:spPr>
              <a:xfrm>
                <a:off x="3590550" y="3323940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 full of iron oxide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9" name="Google Shape;169;p17"/>
            <p:cNvSpPr/>
            <p:nvPr/>
          </p:nvSpPr>
          <p:spPr>
            <a:xfrm>
              <a:off x="3199600" y="3384875"/>
              <a:ext cx="534900" cy="534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70" name="Google Shape;170;p17"/>
            <p:cNvCxnSpPr>
              <a:stCxn id="169" idx="2"/>
            </p:cNvCxnSpPr>
            <p:nvPr/>
          </p:nvCxnSpPr>
          <p:spPr>
            <a:xfrm rot="10800000">
              <a:off x="2709700" y="36523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1" name="Google Shape;171;p17"/>
          <p:cNvGrpSpPr/>
          <p:nvPr/>
        </p:nvGrpSpPr>
        <p:grpSpPr>
          <a:xfrm>
            <a:off x="5409700" y="3133901"/>
            <a:ext cx="3024075" cy="1036848"/>
            <a:chOff x="5409700" y="3133901"/>
            <a:chExt cx="3024075" cy="1036848"/>
          </a:xfrm>
        </p:grpSpPr>
        <p:grpSp>
          <p:nvGrpSpPr>
            <p:cNvPr id="172" name="Google Shape;172;p17"/>
            <p:cNvGrpSpPr/>
            <p:nvPr/>
          </p:nvGrpSpPr>
          <p:grpSpPr>
            <a:xfrm>
              <a:off x="6549175" y="3133901"/>
              <a:ext cx="1884600" cy="1036848"/>
              <a:chOff x="6620075" y="3052092"/>
              <a:chExt cx="1884600" cy="1036848"/>
            </a:xfrm>
          </p:grpSpPr>
          <p:sp>
            <p:nvSpPr>
              <p:cNvPr id="173" name="Google Shape;173;p17"/>
              <p:cNvSpPr txBox="1"/>
              <p:nvPr/>
            </p:nvSpPr>
            <p:spPr>
              <a:xfrm>
                <a:off x="6620075" y="3052092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Earth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74" name="Google Shape;174;p17"/>
              <p:cNvSpPr txBox="1"/>
              <p:nvPr/>
            </p:nvSpPr>
            <p:spPr>
              <a:xfrm>
                <a:off x="6620075" y="3323940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Earth is the third planet from the Sun and the only one that harbors life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75" name="Google Shape;175;p17"/>
            <p:cNvSpPr/>
            <p:nvPr/>
          </p:nvSpPr>
          <p:spPr>
            <a:xfrm>
              <a:off x="5409700" y="3384875"/>
              <a:ext cx="534900" cy="53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76" name="Google Shape;176;p17"/>
            <p:cNvCxnSpPr>
              <a:endCxn id="175" idx="6"/>
            </p:cNvCxnSpPr>
            <p:nvPr/>
          </p:nvCxnSpPr>
          <p:spPr>
            <a:xfrm rot="10800000">
              <a:off x="5944600" y="36523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77" name="Google Shape;177;p17"/>
          <p:cNvGrpSpPr/>
          <p:nvPr/>
        </p:nvGrpSpPr>
        <p:grpSpPr>
          <a:xfrm>
            <a:off x="5409700" y="1495000"/>
            <a:ext cx="3024075" cy="1036849"/>
            <a:chOff x="5409700" y="1495000"/>
            <a:chExt cx="3024075" cy="1036849"/>
          </a:xfrm>
        </p:grpSpPr>
        <p:grpSp>
          <p:nvGrpSpPr>
            <p:cNvPr id="178" name="Google Shape;178;p17"/>
            <p:cNvGrpSpPr/>
            <p:nvPr/>
          </p:nvGrpSpPr>
          <p:grpSpPr>
            <a:xfrm>
              <a:off x="6549175" y="1495000"/>
              <a:ext cx="1884600" cy="1036849"/>
              <a:chOff x="6620075" y="1413338"/>
              <a:chExt cx="1884600" cy="1036849"/>
            </a:xfrm>
          </p:grpSpPr>
          <p:sp>
            <p:nvSpPr>
              <p:cNvPr id="179" name="Google Shape;179;p17"/>
              <p:cNvSpPr txBox="1"/>
              <p:nvPr/>
            </p:nvSpPr>
            <p:spPr>
              <a:xfrm>
                <a:off x="6620075" y="1413338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0" name="Google Shape;180;p17"/>
              <p:cNvSpPr txBox="1"/>
              <p:nvPr/>
            </p:nvSpPr>
            <p:spPr>
              <a:xfrm>
                <a:off x="6620075" y="1685187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 and the fourth-largest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81" name="Google Shape;181;p17"/>
            <p:cNvSpPr/>
            <p:nvPr/>
          </p:nvSpPr>
          <p:spPr>
            <a:xfrm>
              <a:off x="5409700" y="1745975"/>
              <a:ext cx="534900" cy="53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82" name="Google Shape;182;p17"/>
            <p:cNvCxnSpPr>
              <a:endCxn id="181" idx="6"/>
            </p:cNvCxnSpPr>
            <p:nvPr/>
          </p:nvCxnSpPr>
          <p:spPr>
            <a:xfrm rot="10800000">
              <a:off x="5944600" y="20134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83" name="Google Shape;183;p17"/>
          <p:cNvGrpSpPr/>
          <p:nvPr/>
        </p:nvGrpSpPr>
        <p:grpSpPr>
          <a:xfrm>
            <a:off x="3315471" y="1861889"/>
            <a:ext cx="303162" cy="303068"/>
            <a:chOff x="5642475" y="1435075"/>
            <a:chExt cx="481975" cy="481825"/>
          </a:xfrm>
        </p:grpSpPr>
        <p:sp>
          <p:nvSpPr>
            <p:cNvPr id="184" name="Google Shape;184;p17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7" name="Google Shape;187;p17"/>
          <p:cNvGrpSpPr/>
          <p:nvPr/>
        </p:nvGrpSpPr>
        <p:grpSpPr>
          <a:xfrm>
            <a:off x="3315540" y="3500784"/>
            <a:ext cx="303021" cy="303084"/>
            <a:chOff x="5049725" y="2027900"/>
            <a:chExt cx="481750" cy="481850"/>
          </a:xfrm>
        </p:grpSpPr>
        <p:sp>
          <p:nvSpPr>
            <p:cNvPr id="188" name="Google Shape;188;p17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" name="Google Shape;196;p17"/>
          <p:cNvGrpSpPr/>
          <p:nvPr/>
        </p:nvGrpSpPr>
        <p:grpSpPr>
          <a:xfrm>
            <a:off x="5578934" y="1861962"/>
            <a:ext cx="196437" cy="302926"/>
            <a:chOff x="5726350" y="2028150"/>
            <a:chExt cx="312300" cy="481600"/>
          </a:xfrm>
        </p:grpSpPr>
        <p:sp>
          <p:nvSpPr>
            <p:cNvPr id="197" name="Google Shape;197;p17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0" name="Google Shape;200;p17"/>
          <p:cNvGrpSpPr/>
          <p:nvPr/>
        </p:nvGrpSpPr>
        <p:grpSpPr>
          <a:xfrm>
            <a:off x="5525026" y="3500784"/>
            <a:ext cx="304247" cy="303084"/>
            <a:chOff x="898875" y="4399275"/>
            <a:chExt cx="483700" cy="481850"/>
          </a:xfrm>
        </p:grpSpPr>
        <p:sp>
          <p:nvSpPr>
            <p:cNvPr id="201" name="Google Shape;201;p17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8"/>
          <p:cNvGrpSpPr/>
          <p:nvPr/>
        </p:nvGrpSpPr>
        <p:grpSpPr>
          <a:xfrm>
            <a:off x="710263" y="1452275"/>
            <a:ext cx="3861913" cy="1086087"/>
            <a:chOff x="710263" y="1452275"/>
            <a:chExt cx="3861913" cy="1086087"/>
          </a:xfrm>
        </p:grpSpPr>
        <p:sp>
          <p:nvSpPr>
            <p:cNvPr id="214" name="Google Shape;214;p18"/>
            <p:cNvSpPr/>
            <p:nvPr/>
          </p:nvSpPr>
          <p:spPr>
            <a:xfrm>
              <a:off x="710275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5" name="Google Shape;215;p18"/>
            <p:cNvSpPr txBox="1"/>
            <p:nvPr/>
          </p:nvSpPr>
          <p:spPr>
            <a:xfrm>
              <a:off x="710263" y="2003462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3579" y="1498027"/>
              <a:ext cx="380400" cy="38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8"/>
          <p:cNvGrpSpPr/>
          <p:nvPr/>
        </p:nvGrpSpPr>
        <p:grpSpPr>
          <a:xfrm>
            <a:off x="710238" y="2943897"/>
            <a:ext cx="3861940" cy="1117178"/>
            <a:chOff x="710238" y="2943897"/>
            <a:chExt cx="3861940" cy="1117178"/>
          </a:xfrm>
        </p:grpSpPr>
        <p:sp>
          <p:nvSpPr>
            <p:cNvPr id="218" name="Google Shape;218;p18"/>
            <p:cNvSpPr/>
            <p:nvPr/>
          </p:nvSpPr>
          <p:spPr>
            <a:xfrm>
              <a:off x="710278" y="35891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9" name="Google Shape;219;p18"/>
            <p:cNvSpPr txBox="1"/>
            <p:nvPr/>
          </p:nvSpPr>
          <p:spPr>
            <a:xfrm>
              <a:off x="710238" y="2943897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73579" y="3634937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8"/>
          <p:cNvGrpSpPr/>
          <p:nvPr/>
        </p:nvGrpSpPr>
        <p:grpSpPr>
          <a:xfrm>
            <a:off x="4572087" y="1452275"/>
            <a:ext cx="3861900" cy="1086081"/>
            <a:chOff x="4572087" y="1452275"/>
            <a:chExt cx="3861900" cy="1086081"/>
          </a:xfrm>
        </p:grpSpPr>
        <p:sp>
          <p:nvSpPr>
            <p:cNvPr id="222" name="Google Shape;222;p18"/>
            <p:cNvSpPr/>
            <p:nvPr/>
          </p:nvSpPr>
          <p:spPr>
            <a:xfrm>
              <a:off x="4572087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5486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3" name="Google Shape;223;p18"/>
            <p:cNvSpPr txBox="1"/>
            <p:nvPr/>
          </p:nvSpPr>
          <p:spPr>
            <a:xfrm>
              <a:off x="6168763" y="2003456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7990183" y="1498014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8"/>
          <p:cNvGrpSpPr/>
          <p:nvPr/>
        </p:nvGrpSpPr>
        <p:grpSpPr>
          <a:xfrm>
            <a:off x="4571915" y="2943905"/>
            <a:ext cx="3861900" cy="1117170"/>
            <a:chOff x="4571915" y="2943905"/>
            <a:chExt cx="3861900" cy="1117170"/>
          </a:xfrm>
        </p:grpSpPr>
        <p:sp>
          <p:nvSpPr>
            <p:cNvPr id="226" name="Google Shape;226;p18"/>
            <p:cNvSpPr/>
            <p:nvPr/>
          </p:nvSpPr>
          <p:spPr>
            <a:xfrm>
              <a:off x="4571915" y="35891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5486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7" name="Google Shape;227;p18"/>
            <p:cNvSpPr txBox="1"/>
            <p:nvPr/>
          </p:nvSpPr>
          <p:spPr>
            <a:xfrm>
              <a:off x="6168738" y="294390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7990183" y="3634821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8"/>
          <p:cNvGrpSpPr/>
          <p:nvPr/>
        </p:nvGrpSpPr>
        <p:grpSpPr>
          <a:xfrm>
            <a:off x="8074935" y="1582712"/>
            <a:ext cx="210895" cy="210895"/>
            <a:chOff x="5049725" y="249400"/>
            <a:chExt cx="481825" cy="481825"/>
          </a:xfrm>
        </p:grpSpPr>
        <p:sp>
          <p:nvSpPr>
            <p:cNvPr id="230" name="Google Shape;230;p18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2" name="Google Shape;232;p18"/>
          <p:cNvGrpSpPr/>
          <p:nvPr/>
        </p:nvGrpSpPr>
        <p:grpSpPr>
          <a:xfrm>
            <a:off x="8074935" y="3719450"/>
            <a:ext cx="210895" cy="210895"/>
            <a:chOff x="5660400" y="238125"/>
            <a:chExt cx="481825" cy="481825"/>
          </a:xfrm>
        </p:grpSpPr>
        <p:sp>
          <p:nvSpPr>
            <p:cNvPr id="233" name="Google Shape;233;p18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5" name="Google Shape;235;p18"/>
          <p:cNvSpPr/>
          <p:nvPr/>
        </p:nvSpPr>
        <p:spPr>
          <a:xfrm>
            <a:off x="869848" y="3719581"/>
            <a:ext cx="187861" cy="21089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36" name="Google Shape;236;p18"/>
          <p:cNvGrpSpPr/>
          <p:nvPr/>
        </p:nvGrpSpPr>
        <p:grpSpPr>
          <a:xfrm>
            <a:off x="871096" y="1582738"/>
            <a:ext cx="185366" cy="210895"/>
            <a:chOff x="6264525" y="842250"/>
            <a:chExt cx="423500" cy="481825"/>
          </a:xfrm>
        </p:grpSpPr>
        <p:sp>
          <p:nvSpPr>
            <p:cNvPr id="237" name="Google Shape;237;p18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245" name="Google Shape;245;p18"/>
          <p:cNvGrpSpPr/>
          <p:nvPr/>
        </p:nvGrpSpPr>
        <p:grpSpPr>
          <a:xfrm>
            <a:off x="3229375" y="1413975"/>
            <a:ext cx="2685300" cy="2685300"/>
            <a:chOff x="3229375" y="1413975"/>
            <a:chExt cx="2685300" cy="2685300"/>
          </a:xfrm>
        </p:grpSpPr>
        <p:sp>
          <p:nvSpPr>
            <p:cNvPr id="246" name="Google Shape;246;p18"/>
            <p:cNvSpPr/>
            <p:nvPr/>
          </p:nvSpPr>
          <p:spPr>
            <a:xfrm>
              <a:off x="3229375" y="1413975"/>
              <a:ext cx="2685300" cy="2685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3479913" y="1664525"/>
              <a:ext cx="2184300" cy="21843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3666663" y="1851275"/>
              <a:ext cx="1810800" cy="1810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20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Venus has a nice name and is the second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9" name="Google Shape;249;p18"/>
          <p:cNvSpPr/>
          <p:nvPr/>
        </p:nvSpPr>
        <p:spPr>
          <a:xfrm>
            <a:off x="4402392" y="210169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WE can do GOOD QUICK and CHEAP work </a:t>
            </a:r>
            <a:endParaRPr sz="2400" dirty="0"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441281" y="2459830"/>
            <a:ext cx="5000574" cy="847200"/>
            <a:chOff x="3433276" y="2409276"/>
            <a:chExt cx="5000574" cy="847200"/>
          </a:xfrm>
        </p:grpSpPr>
        <p:sp>
          <p:nvSpPr>
            <p:cNvPr id="256" name="Google Shape;256;p19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4288175" y="2639976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sym typeface="Fira Sans Extra Condensed Medium"/>
                </a:rPr>
                <a:t>GOOD CHEAP</a:t>
              </a: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258" name="Google Shape;258;p19"/>
            <p:cNvSpPr txBox="1"/>
            <p:nvPr/>
          </p:nvSpPr>
          <p:spPr>
            <a:xfrm>
              <a:off x="6347050" y="2565426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Work Wont be QUICK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9" name="Google Shape;259;p19"/>
          <p:cNvGrpSpPr/>
          <p:nvPr/>
        </p:nvGrpSpPr>
        <p:grpSpPr>
          <a:xfrm>
            <a:off x="3485390" y="3839075"/>
            <a:ext cx="5000574" cy="847200"/>
            <a:chOff x="3433276" y="3545638"/>
            <a:chExt cx="5000574" cy="847200"/>
          </a:xfrm>
        </p:grpSpPr>
        <p:sp>
          <p:nvSpPr>
            <p:cNvPr id="260" name="Google Shape;260;p19"/>
            <p:cNvSpPr/>
            <p:nvPr/>
          </p:nvSpPr>
          <p:spPr>
            <a:xfrm rot="-5400000">
              <a:off x="4121626" y="2857288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288175" y="3776338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QUICK CHEAP</a:t>
              </a: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6347050" y="3701788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Work Wont be GOOD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3449286" y="979873"/>
            <a:ext cx="5000574" cy="847200"/>
            <a:chOff x="3433276" y="1272915"/>
            <a:chExt cx="5000574" cy="847200"/>
          </a:xfrm>
        </p:grpSpPr>
        <p:sp>
          <p:nvSpPr>
            <p:cNvPr id="264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GOOD QUICK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6" name="Google Shape;266;p19"/>
            <p:cNvSpPr txBox="1"/>
            <p:nvPr/>
          </p:nvSpPr>
          <p:spPr>
            <a:xfrm>
              <a:off x="6347050" y="1429065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Work Wont be CHEAP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p19"/>
          <p:cNvGrpSpPr/>
          <p:nvPr/>
        </p:nvGrpSpPr>
        <p:grpSpPr>
          <a:xfrm>
            <a:off x="3655614" y="1526889"/>
            <a:ext cx="339253" cy="339253"/>
            <a:chOff x="3271200" y="1435075"/>
            <a:chExt cx="481825" cy="481825"/>
          </a:xfrm>
        </p:grpSpPr>
        <p:sp>
          <p:nvSpPr>
            <p:cNvPr id="268" name="Google Shape;268;p1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0" name="Google Shape;270;p19"/>
          <p:cNvGrpSpPr/>
          <p:nvPr/>
        </p:nvGrpSpPr>
        <p:grpSpPr>
          <a:xfrm>
            <a:off x="3715295" y="2663329"/>
            <a:ext cx="219890" cy="339095"/>
            <a:chOff x="5726350" y="2028150"/>
            <a:chExt cx="312300" cy="481600"/>
          </a:xfrm>
        </p:grpSpPr>
        <p:sp>
          <p:nvSpPr>
            <p:cNvPr id="271" name="Google Shape;271;p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4" name="Google Shape;274;p19"/>
          <p:cNvGrpSpPr/>
          <p:nvPr/>
        </p:nvGrpSpPr>
        <p:grpSpPr>
          <a:xfrm>
            <a:off x="3654954" y="3799602"/>
            <a:ext cx="340573" cy="339271"/>
            <a:chOff x="898875" y="4399275"/>
            <a:chExt cx="483700" cy="481850"/>
          </a:xfrm>
        </p:grpSpPr>
        <p:sp>
          <p:nvSpPr>
            <p:cNvPr id="275" name="Google Shape;275;p1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3" name="Google Shape;283;p19"/>
          <p:cNvGrpSpPr/>
          <p:nvPr/>
        </p:nvGrpSpPr>
        <p:grpSpPr>
          <a:xfrm>
            <a:off x="710275" y="1017850"/>
            <a:ext cx="4328653" cy="2951537"/>
            <a:chOff x="710275" y="1696445"/>
            <a:chExt cx="2460575" cy="2272942"/>
          </a:xfrm>
        </p:grpSpPr>
        <p:grpSp>
          <p:nvGrpSpPr>
            <p:cNvPr id="284" name="Google Shape;284;p19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285" name="Google Shape;285;p19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6" name="Google Shape;286;p19"/>
              <p:cNvCxnSpPr>
                <a:stCxn id="285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7" name="Google Shape;287;p19"/>
              <p:cNvCxnSpPr>
                <a:stCxn id="285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8" name="Google Shape;288;p19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289" name="Google Shape;289;p19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19"/>
              <p:cNvCxnSpPr>
                <a:stCxn id="289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91" name="Google Shape;291;p19"/>
              <p:cNvCxnSpPr>
                <a:stCxn id="289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2" name="Google Shape;292;p19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93" name="Google Shape;293;p19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710275" y="2181958"/>
              <a:ext cx="1301700" cy="147902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848097" y="2315183"/>
              <a:ext cx="750385" cy="12672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Y</a:t>
              </a:r>
              <a:r>
                <a:rPr lang="en" sz="17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 can have any two not Three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0"/>
          <p:cNvGrpSpPr/>
          <p:nvPr/>
        </p:nvGrpSpPr>
        <p:grpSpPr>
          <a:xfrm>
            <a:off x="710297" y="1304713"/>
            <a:ext cx="1930800" cy="3056325"/>
            <a:chOff x="710297" y="1304713"/>
            <a:chExt cx="1930800" cy="3056325"/>
          </a:xfrm>
        </p:grpSpPr>
        <p:sp>
          <p:nvSpPr>
            <p:cNvPr id="301" name="Google Shape;301;p20"/>
            <p:cNvSpPr txBox="1"/>
            <p:nvPr/>
          </p:nvSpPr>
          <p:spPr>
            <a:xfrm>
              <a:off x="840865" y="3284013"/>
              <a:ext cx="1669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 txBox="1"/>
            <p:nvPr/>
          </p:nvSpPr>
          <p:spPr>
            <a:xfrm>
              <a:off x="840865" y="3627538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p20"/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 1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" name="Google Shape;307;p20"/>
            <p:cNvCxnSpPr>
              <a:endCxn id="304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8" name="Google Shape;308;p20"/>
          <p:cNvGrpSpPr/>
          <p:nvPr/>
        </p:nvGrpSpPr>
        <p:grpSpPr>
          <a:xfrm>
            <a:off x="4572167" y="1304713"/>
            <a:ext cx="1930800" cy="3056325"/>
            <a:chOff x="4572167" y="1304713"/>
            <a:chExt cx="1930800" cy="3056325"/>
          </a:xfrm>
        </p:grpSpPr>
        <p:sp>
          <p:nvSpPr>
            <p:cNvPr id="309" name="Google Shape;309;p20"/>
            <p:cNvSpPr txBox="1"/>
            <p:nvPr/>
          </p:nvSpPr>
          <p:spPr>
            <a:xfrm>
              <a:off x="4707234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 txBox="1"/>
            <p:nvPr/>
          </p:nvSpPr>
          <p:spPr>
            <a:xfrm>
              <a:off x="4704984" y="3627538"/>
              <a:ext cx="16653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name, but also high temperatures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20"/>
            <p:cNvSpPr txBox="1"/>
            <p:nvPr/>
          </p:nvSpPr>
          <p:spPr>
            <a:xfrm>
              <a:off x="4734234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 3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5057250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5136150" y="1383613"/>
              <a:ext cx="802800" cy="80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" name="Google Shape;315;p20"/>
            <p:cNvCxnSpPr>
              <a:stCxn id="313" idx="4"/>
              <a:endCxn id="312" idx="0"/>
            </p:cNvCxnSpPr>
            <p:nvPr/>
          </p:nvCxnSpPr>
          <p:spPr>
            <a:xfrm>
              <a:off x="5537550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6" name="Google Shape;316;p20"/>
          <p:cNvGrpSpPr/>
          <p:nvPr/>
        </p:nvGrpSpPr>
        <p:grpSpPr>
          <a:xfrm>
            <a:off x="6503102" y="1304713"/>
            <a:ext cx="1930800" cy="3056325"/>
            <a:chOff x="6503102" y="1304713"/>
            <a:chExt cx="1930800" cy="3056325"/>
          </a:xfrm>
        </p:grpSpPr>
        <p:sp>
          <p:nvSpPr>
            <p:cNvPr id="317" name="Google Shape;317;p20"/>
            <p:cNvSpPr txBox="1"/>
            <p:nvPr/>
          </p:nvSpPr>
          <p:spPr>
            <a:xfrm>
              <a:off x="6638102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 rot="-5400000">
              <a:off x="7279802" y="1971562"/>
              <a:ext cx="377400" cy="19308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 txBox="1"/>
            <p:nvPr/>
          </p:nvSpPr>
          <p:spPr>
            <a:xfrm>
              <a:off x="6638102" y="3627538"/>
              <a:ext cx="1660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20"/>
            <p:cNvSpPr txBox="1"/>
            <p:nvPr/>
          </p:nvSpPr>
          <p:spPr>
            <a:xfrm>
              <a:off x="6665102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 4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698817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2" name="Google Shape;322;p20"/>
            <p:cNvCxnSpPr>
              <a:stCxn id="321" idx="4"/>
              <a:endCxn id="320" idx="0"/>
            </p:cNvCxnSpPr>
            <p:nvPr/>
          </p:nvCxnSpPr>
          <p:spPr>
            <a:xfrm>
              <a:off x="746847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20"/>
          <p:cNvGrpSpPr/>
          <p:nvPr/>
        </p:nvGrpSpPr>
        <p:grpSpPr>
          <a:xfrm>
            <a:off x="2641232" y="1304713"/>
            <a:ext cx="1930800" cy="3056325"/>
            <a:chOff x="2641232" y="1304713"/>
            <a:chExt cx="1930800" cy="3056325"/>
          </a:xfrm>
        </p:grpSpPr>
        <p:sp>
          <p:nvSpPr>
            <p:cNvPr id="324" name="Google Shape;324;p20"/>
            <p:cNvSpPr txBox="1"/>
            <p:nvPr/>
          </p:nvSpPr>
          <p:spPr>
            <a:xfrm>
              <a:off x="2774049" y="3284013"/>
              <a:ext cx="16653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 txBox="1"/>
            <p:nvPr/>
          </p:nvSpPr>
          <p:spPr>
            <a:xfrm>
              <a:off x="2771799" y="3627538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" name="Google Shape;327;p20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 2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0" name="Google Shape;330;p20"/>
            <p:cNvCxnSpPr>
              <a:stCxn id="328" idx="4"/>
              <a:endCxn id="327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sp>
        <p:nvSpPr>
          <p:cNvPr id="332" name="Google Shape;332;p20"/>
          <p:cNvSpPr/>
          <p:nvPr/>
        </p:nvSpPr>
        <p:spPr>
          <a:xfrm>
            <a:off x="7067075" y="1383613"/>
            <a:ext cx="802800" cy="80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0"/>
          <p:cNvGrpSpPr/>
          <p:nvPr/>
        </p:nvGrpSpPr>
        <p:grpSpPr>
          <a:xfrm>
            <a:off x="3429443" y="1607640"/>
            <a:ext cx="354363" cy="354745"/>
            <a:chOff x="3235438" y="1970604"/>
            <a:chExt cx="354363" cy="354745"/>
          </a:xfrm>
        </p:grpSpPr>
        <p:sp>
          <p:nvSpPr>
            <p:cNvPr id="334" name="Google Shape;334;p20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20"/>
          <p:cNvGrpSpPr/>
          <p:nvPr/>
        </p:nvGrpSpPr>
        <p:grpSpPr>
          <a:xfrm>
            <a:off x="1505048" y="1617475"/>
            <a:ext cx="341472" cy="335074"/>
            <a:chOff x="1329585" y="1989925"/>
            <a:chExt cx="341472" cy="335074"/>
          </a:xfrm>
        </p:grpSpPr>
        <p:sp>
          <p:nvSpPr>
            <p:cNvPr id="348" name="Google Shape;348;p20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20"/>
          <p:cNvSpPr/>
          <p:nvPr/>
        </p:nvSpPr>
        <p:spPr>
          <a:xfrm>
            <a:off x="5360368" y="1622966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20"/>
          <p:cNvGrpSpPr/>
          <p:nvPr/>
        </p:nvGrpSpPr>
        <p:grpSpPr>
          <a:xfrm>
            <a:off x="7291295" y="1650085"/>
            <a:ext cx="367255" cy="269855"/>
            <a:chOff x="1306445" y="3397829"/>
            <a:chExt cx="367255" cy="269855"/>
          </a:xfrm>
        </p:grpSpPr>
        <p:sp>
          <p:nvSpPr>
            <p:cNvPr id="353" name="Google Shape;353;p20"/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364" name="Google Shape;364;p21"/>
          <p:cNvGrpSpPr/>
          <p:nvPr/>
        </p:nvGrpSpPr>
        <p:grpSpPr>
          <a:xfrm>
            <a:off x="5335907" y="2391618"/>
            <a:ext cx="449176" cy="449519"/>
            <a:chOff x="4206763" y="2450951"/>
            <a:chExt cx="322151" cy="322374"/>
          </a:xfrm>
        </p:grpSpPr>
        <p:sp>
          <p:nvSpPr>
            <p:cNvPr id="365" name="Google Shape;365;p21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21"/>
          <p:cNvGrpSpPr/>
          <p:nvPr/>
        </p:nvGrpSpPr>
        <p:grpSpPr>
          <a:xfrm>
            <a:off x="7306011" y="2399696"/>
            <a:ext cx="462934" cy="433363"/>
            <a:chOff x="6577238" y="2457221"/>
            <a:chExt cx="332019" cy="310788"/>
          </a:xfrm>
        </p:grpSpPr>
        <p:sp>
          <p:nvSpPr>
            <p:cNvPr id="368" name="Google Shape;368;p21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21"/>
          <p:cNvGrpSpPr/>
          <p:nvPr/>
        </p:nvGrpSpPr>
        <p:grpSpPr>
          <a:xfrm>
            <a:off x="1354181" y="2396789"/>
            <a:ext cx="504696" cy="439177"/>
            <a:chOff x="3716358" y="1544655"/>
            <a:chExt cx="361971" cy="314958"/>
          </a:xfrm>
        </p:grpSpPr>
        <p:sp>
          <p:nvSpPr>
            <p:cNvPr id="375" name="Google Shape;375;p2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" name="Google Shape;380;p2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" name="Google Shape;386;p21"/>
          <p:cNvGrpSpPr/>
          <p:nvPr/>
        </p:nvGrpSpPr>
        <p:grpSpPr>
          <a:xfrm>
            <a:off x="3324559" y="2406469"/>
            <a:ext cx="517906" cy="419823"/>
            <a:chOff x="5220616" y="2791061"/>
            <a:chExt cx="373185" cy="302466"/>
          </a:xfrm>
        </p:grpSpPr>
        <p:sp>
          <p:nvSpPr>
            <p:cNvPr id="387" name="Google Shape;387;p21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21"/>
          <p:cNvGrpSpPr/>
          <p:nvPr/>
        </p:nvGrpSpPr>
        <p:grpSpPr>
          <a:xfrm>
            <a:off x="4664243" y="1300649"/>
            <a:ext cx="1792511" cy="3124108"/>
            <a:chOff x="4628044" y="1300654"/>
            <a:chExt cx="1846808" cy="3124108"/>
          </a:xfrm>
        </p:grpSpPr>
        <p:sp>
          <p:nvSpPr>
            <p:cNvPr id="406" name="Google Shape;406;p21"/>
            <p:cNvSpPr/>
            <p:nvPr/>
          </p:nvSpPr>
          <p:spPr>
            <a:xfrm rot="10800000" flipH="1">
              <a:off x="4628044" y="2015463"/>
              <a:ext cx="1846800" cy="2409300"/>
            </a:xfrm>
            <a:prstGeom prst="round2SameRect">
              <a:avLst>
                <a:gd name="adj1" fmla="val 5396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 txBox="1"/>
            <p:nvPr/>
          </p:nvSpPr>
          <p:spPr>
            <a:xfrm>
              <a:off x="4710393" y="3045638"/>
              <a:ext cx="1682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08" name="Google Shape;408;p21"/>
            <p:cNvSpPr txBox="1"/>
            <p:nvPr/>
          </p:nvSpPr>
          <p:spPr>
            <a:xfrm>
              <a:off x="4710393" y="3392487"/>
              <a:ext cx="16821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the fourth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4628051" y="1300654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dirty="0"/>
            </a:p>
          </p:txBody>
        </p:sp>
      </p:grpSp>
      <p:grpSp>
        <p:nvGrpSpPr>
          <p:cNvPr id="410" name="Google Shape;410;p21"/>
          <p:cNvGrpSpPr/>
          <p:nvPr/>
        </p:nvGrpSpPr>
        <p:grpSpPr>
          <a:xfrm>
            <a:off x="6641225" y="1300650"/>
            <a:ext cx="1792505" cy="3124108"/>
            <a:chOff x="6586924" y="1300655"/>
            <a:chExt cx="1846801" cy="3124108"/>
          </a:xfrm>
        </p:grpSpPr>
        <p:sp>
          <p:nvSpPr>
            <p:cNvPr id="411" name="Google Shape;411;p21"/>
            <p:cNvSpPr/>
            <p:nvPr/>
          </p:nvSpPr>
          <p:spPr>
            <a:xfrm rot="10800000" flipH="1">
              <a:off x="6586925" y="2015463"/>
              <a:ext cx="1846800" cy="2409300"/>
            </a:xfrm>
            <a:prstGeom prst="round2SameRect">
              <a:avLst>
                <a:gd name="adj1" fmla="val 5556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 txBox="1"/>
            <p:nvPr/>
          </p:nvSpPr>
          <p:spPr>
            <a:xfrm>
              <a:off x="6669274" y="3045638"/>
              <a:ext cx="1682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3" name="Google Shape;413;p21"/>
            <p:cNvSpPr txBox="1"/>
            <p:nvPr/>
          </p:nvSpPr>
          <p:spPr>
            <a:xfrm>
              <a:off x="6669274" y="3392487"/>
              <a:ext cx="16821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composed of hydrogen and also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6586924" y="1300655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dirty="0"/>
            </a:p>
          </p:txBody>
        </p:sp>
      </p:grpSp>
      <p:grpSp>
        <p:nvGrpSpPr>
          <p:cNvPr id="415" name="Google Shape;415;p21"/>
          <p:cNvGrpSpPr/>
          <p:nvPr/>
        </p:nvGrpSpPr>
        <p:grpSpPr>
          <a:xfrm>
            <a:off x="710275" y="1300651"/>
            <a:ext cx="1792506" cy="3358898"/>
            <a:chOff x="710273" y="1300654"/>
            <a:chExt cx="1846802" cy="3124109"/>
          </a:xfrm>
        </p:grpSpPr>
        <p:sp>
          <p:nvSpPr>
            <p:cNvPr id="416" name="Google Shape;416;p21"/>
            <p:cNvSpPr/>
            <p:nvPr/>
          </p:nvSpPr>
          <p:spPr>
            <a:xfrm rot="10800000" flipH="1">
              <a:off x="710275" y="2015463"/>
              <a:ext cx="1846800" cy="2409300"/>
            </a:xfrm>
            <a:prstGeom prst="round2SameRect">
              <a:avLst>
                <a:gd name="adj1" fmla="val 5874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 txBox="1"/>
            <p:nvPr/>
          </p:nvSpPr>
          <p:spPr>
            <a:xfrm>
              <a:off x="792625" y="3045638"/>
              <a:ext cx="1682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8" name="Google Shape;418;p21"/>
            <p:cNvSpPr txBox="1"/>
            <p:nvPr/>
          </p:nvSpPr>
          <p:spPr>
            <a:xfrm>
              <a:off x="792625" y="2883863"/>
              <a:ext cx="1682100" cy="1273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spc="-65" dirty="0">
                  <a:solidFill>
                    <a:srgbClr val="FFFFFF"/>
                  </a:solidFill>
                  <a:latin typeface="Verdana"/>
                  <a:cs typeface="Verdana"/>
                </a:rPr>
                <a:t>Northwest</a:t>
              </a:r>
              <a:r>
                <a:rPr lang="en-US" sz="1200" spc="-7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90" dirty="0">
                  <a:solidFill>
                    <a:srgbClr val="FFFFFF"/>
                  </a:solidFill>
                  <a:latin typeface="Verdana"/>
                  <a:cs typeface="Verdana"/>
                </a:rPr>
                <a:t>Airlines</a:t>
              </a:r>
              <a:r>
                <a:rPr lang="en-US" sz="1200" spc="-9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45" dirty="0">
                  <a:solidFill>
                    <a:srgbClr val="FFFFFF"/>
                  </a:solidFill>
                  <a:latin typeface="Verdana"/>
                  <a:cs typeface="Verdana"/>
                </a:rPr>
                <a:t>developed</a:t>
              </a:r>
              <a:r>
                <a:rPr lang="en-US" sz="1200" spc="-8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135" dirty="0">
                  <a:solidFill>
                    <a:srgbClr val="FFFFFF"/>
                  </a:solidFill>
                  <a:latin typeface="Verdana"/>
                  <a:cs typeface="Verdana"/>
                </a:rPr>
                <a:t>a</a:t>
              </a:r>
              <a:r>
                <a:rPr lang="en-US" sz="1200" spc="-4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Verdana"/>
                  <a:cs typeface="Verdana"/>
                </a:rPr>
                <a:t>new</a:t>
              </a:r>
              <a:r>
                <a:rPr lang="en-US" sz="1200" spc="-5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60" dirty="0">
                  <a:solidFill>
                    <a:srgbClr val="FFFFFF"/>
                  </a:solidFill>
                  <a:latin typeface="Verdana"/>
                  <a:cs typeface="Verdana"/>
                </a:rPr>
                <a:t>reservation</a:t>
              </a:r>
              <a:r>
                <a:rPr lang="en-US" sz="1200" spc="-10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110" dirty="0">
                  <a:solidFill>
                    <a:srgbClr val="FFFFFF"/>
                  </a:solidFill>
                  <a:latin typeface="Verdana"/>
                  <a:cs typeface="Verdana"/>
                </a:rPr>
                <a:t>system</a:t>
              </a:r>
              <a:r>
                <a:rPr lang="en-US" sz="1200" spc="-7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Verdana"/>
                  <a:cs typeface="Verdana"/>
                </a:rPr>
                <a:t>called</a:t>
              </a:r>
              <a:r>
                <a:rPr lang="en-US" sz="1200" spc="-8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55" dirty="0" err="1">
                  <a:solidFill>
                    <a:srgbClr val="FFFFFF"/>
                  </a:solidFill>
                  <a:latin typeface="Verdana"/>
                  <a:cs typeface="Verdana"/>
                </a:rPr>
                <a:t>ResNet</a:t>
              </a:r>
              <a:r>
                <a:rPr lang="en-US" sz="1200" spc="-9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endParaRPr lang="en-US" sz="1200" spc="-20" dirty="0">
                <a:solidFill>
                  <a:srgbClr val="FFFFFF"/>
                </a:solidFill>
                <a:latin typeface="Verdana"/>
                <a:cs typeface="Verdana"/>
              </a:endParaRPr>
            </a:p>
            <a:p>
              <a:r>
                <a:rPr lang="en-US" sz="1200" spc="-45" dirty="0" smtClean="0">
                  <a:solidFill>
                    <a:srgbClr val="FFFFFF"/>
                  </a:solidFill>
                  <a:latin typeface="Verdana"/>
                  <a:cs typeface="Verdana"/>
                </a:rPr>
                <a:t>projects</a:t>
              </a:r>
              <a:r>
                <a:rPr lang="en-US" sz="1200" spc="-140" dirty="0" smtClean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Verdana"/>
                  <a:cs typeface="Verdana"/>
                </a:rPr>
                <a:t>are</a:t>
              </a:r>
              <a:r>
                <a:rPr lang="en-US" sz="1200" spc="-10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40" dirty="0">
                  <a:solidFill>
                    <a:srgbClr val="FFFFFF"/>
                  </a:solidFill>
                  <a:latin typeface="Verdana"/>
                  <a:cs typeface="Verdana"/>
                </a:rPr>
                <a:t>different</a:t>
              </a:r>
              <a:r>
                <a:rPr lang="en-US" sz="1200" spc="-13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80" dirty="0">
                  <a:solidFill>
                    <a:srgbClr val="FFFFFF"/>
                  </a:solidFill>
                  <a:latin typeface="Verdana"/>
                  <a:cs typeface="Verdana"/>
                </a:rPr>
                <a:t>in</a:t>
              </a:r>
              <a:r>
                <a:rPr lang="en-US" sz="1200" spc="-12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110" dirty="0">
                  <a:solidFill>
                    <a:srgbClr val="FFFFFF"/>
                  </a:solidFill>
                  <a:latin typeface="Verdana"/>
                  <a:cs typeface="Verdana"/>
                </a:rPr>
                <a:t>size</a:t>
              </a:r>
              <a:r>
                <a:rPr lang="en-US" sz="1200" spc="-12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60" dirty="0">
                  <a:solidFill>
                    <a:srgbClr val="FFFFFF"/>
                  </a:solidFill>
                  <a:latin typeface="Verdana"/>
                  <a:cs typeface="Verdana"/>
                </a:rPr>
                <a:t>and</a:t>
              </a:r>
              <a:r>
                <a:rPr lang="en-US" sz="1200" spc="-114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10" dirty="0">
                  <a:solidFill>
                    <a:srgbClr val="FFFFFF"/>
                  </a:solidFill>
                  <a:latin typeface="Verdana"/>
                  <a:cs typeface="Verdana"/>
                </a:rPr>
                <a:t>type</a:t>
              </a:r>
              <a:r>
                <a:rPr lang="en-US" sz="1200" spc="-10" dirty="0" smtClean="0">
                  <a:solidFill>
                    <a:srgbClr val="FFFFFF"/>
                  </a:solidFill>
                  <a:latin typeface="Verdana"/>
                  <a:cs typeface="Verdana"/>
                </a:rPr>
                <a:t>.</a:t>
              </a:r>
              <a:r>
                <a:rPr lang="en-US" sz="1200" spc="-65" dirty="0">
                  <a:solidFill>
                    <a:srgbClr val="FFFFFF"/>
                  </a:solidFill>
                  <a:latin typeface="Verdana"/>
                  <a:cs typeface="Verdana"/>
                </a:rPr>
                <a:t> Northwest</a:t>
              </a:r>
              <a:r>
                <a:rPr lang="en-US" sz="1200" spc="-7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90" dirty="0">
                  <a:solidFill>
                    <a:srgbClr val="FFFFFF"/>
                  </a:solidFill>
                  <a:latin typeface="Verdana"/>
                  <a:cs typeface="Verdana"/>
                </a:rPr>
                <a:t>Airlines</a:t>
              </a:r>
              <a:r>
                <a:rPr lang="en-US" sz="1200" spc="-9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45" dirty="0">
                  <a:solidFill>
                    <a:srgbClr val="FFFFFF"/>
                  </a:solidFill>
                  <a:latin typeface="Verdana"/>
                  <a:cs typeface="Verdana"/>
                </a:rPr>
                <a:t>developed</a:t>
              </a:r>
              <a:r>
                <a:rPr lang="en-US" sz="1200" spc="-8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135" dirty="0">
                  <a:solidFill>
                    <a:srgbClr val="FFFFFF"/>
                  </a:solidFill>
                  <a:latin typeface="Verdana"/>
                  <a:cs typeface="Verdana"/>
                </a:rPr>
                <a:t>a</a:t>
              </a:r>
              <a:r>
                <a:rPr lang="en-US" sz="1200" spc="-4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Verdana"/>
                  <a:cs typeface="Verdana"/>
                </a:rPr>
                <a:t>new</a:t>
              </a:r>
              <a:r>
                <a:rPr lang="en-US" sz="1200" spc="-5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60" dirty="0">
                  <a:solidFill>
                    <a:srgbClr val="FFFFFF"/>
                  </a:solidFill>
                  <a:latin typeface="Verdana"/>
                  <a:cs typeface="Verdana"/>
                </a:rPr>
                <a:t>reservation</a:t>
              </a:r>
              <a:r>
                <a:rPr lang="en-US" sz="1200" spc="-10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110" dirty="0">
                  <a:solidFill>
                    <a:srgbClr val="FFFFFF"/>
                  </a:solidFill>
                  <a:latin typeface="Verdana"/>
                  <a:cs typeface="Verdana"/>
                </a:rPr>
                <a:t>system</a:t>
              </a:r>
              <a:r>
                <a:rPr lang="en-US" sz="1200" spc="-7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Verdana"/>
                  <a:cs typeface="Verdana"/>
                </a:rPr>
                <a:t>called</a:t>
              </a:r>
              <a:r>
                <a:rPr lang="en-US" sz="1200" spc="-85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lang="en-US" sz="1200" spc="-55" dirty="0" err="1">
                  <a:solidFill>
                    <a:srgbClr val="FFFFFF"/>
                  </a:solidFill>
                  <a:latin typeface="Verdana"/>
                  <a:cs typeface="Verdana"/>
                </a:rPr>
                <a:t>ResNet</a:t>
              </a:r>
              <a:r>
                <a:rPr lang="en-US" sz="1200" spc="-9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endParaRPr lang="en-US" sz="1200" spc="-20" dirty="0">
                <a:solidFill>
                  <a:srgbClr val="FFFFFF"/>
                </a:solidFill>
                <a:latin typeface="Verdana"/>
                <a:cs typeface="Verdana"/>
              </a:endParaRPr>
            </a:p>
            <a:p>
              <a:endParaRPr lang="en-US" sz="1200" dirty="0">
                <a:latin typeface="Verdana"/>
                <a:cs typeface="Verdana"/>
              </a:endParaRPr>
            </a:p>
            <a:p>
              <a:pPr lvl="0"/>
              <a:r>
                <a:rPr lang="en-US" sz="1200" dirty="0" err="1" smtClean="0">
                  <a:solidFill>
                    <a:schemeClr val="bg1"/>
                  </a:solidFill>
                </a:rPr>
                <a:t>rary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</a:rPr>
                <a:t>endeavor undertaken to accomplish a unique purpose</a:t>
              </a:r>
            </a:p>
            <a:p>
              <a:pPr marL="12700"/>
              <a:endParaRPr lang="en-US" sz="1200" spc="-100" dirty="0">
                <a:solidFill>
                  <a:srgbClr val="FFFFFF"/>
                </a:solidFill>
                <a:latin typeface="Verdana"/>
                <a:cs typeface="Verdan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10273" y="1300654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dirty="0"/>
            </a:p>
          </p:txBody>
        </p:sp>
      </p:grpSp>
      <p:grpSp>
        <p:nvGrpSpPr>
          <p:cNvPr id="420" name="Google Shape;420;p21"/>
          <p:cNvGrpSpPr/>
          <p:nvPr/>
        </p:nvGrpSpPr>
        <p:grpSpPr>
          <a:xfrm>
            <a:off x="2687250" y="1300649"/>
            <a:ext cx="1792514" cy="3124108"/>
            <a:chOff x="2669153" y="1300654"/>
            <a:chExt cx="1846810" cy="3124108"/>
          </a:xfrm>
        </p:grpSpPr>
        <p:sp>
          <p:nvSpPr>
            <p:cNvPr id="421" name="Google Shape;421;p21"/>
            <p:cNvSpPr/>
            <p:nvPr/>
          </p:nvSpPr>
          <p:spPr>
            <a:xfrm rot="10800000" flipH="1">
              <a:off x="2669162" y="2015463"/>
              <a:ext cx="1846800" cy="2409300"/>
            </a:xfrm>
            <a:prstGeom prst="round2SameRect">
              <a:avLst>
                <a:gd name="adj1" fmla="val 6301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 txBox="1"/>
            <p:nvPr/>
          </p:nvSpPr>
          <p:spPr>
            <a:xfrm>
              <a:off x="2751512" y="3045638"/>
              <a:ext cx="1682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3" name="Google Shape;423;p21"/>
            <p:cNvSpPr txBox="1"/>
            <p:nvPr/>
          </p:nvSpPr>
          <p:spPr>
            <a:xfrm>
              <a:off x="2751512" y="3392487"/>
              <a:ext cx="16821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669153" y="1300654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3076" y="790575"/>
            <a:ext cx="6684579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 rot="10800000">
            <a:off x="981463" y="1812763"/>
            <a:ext cx="2345400" cy="23454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2"/>
          <p:cNvSpPr/>
          <p:nvPr/>
        </p:nvSpPr>
        <p:spPr>
          <a:xfrm rot="10800000">
            <a:off x="1120363" y="1951663"/>
            <a:ext cx="2067600" cy="206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2"/>
          <p:cNvSpPr/>
          <p:nvPr/>
        </p:nvSpPr>
        <p:spPr>
          <a:xfrm flipH="1">
            <a:off x="1264663" y="2095963"/>
            <a:ext cx="1779000" cy="177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Organization Structure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4288031" y="1385505"/>
            <a:ext cx="3289815" cy="42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Functional Organizational Structure</a:t>
            </a:r>
            <a:endParaRPr lang="en-US" dirty="0"/>
          </a:p>
        </p:txBody>
      </p:sp>
      <p:cxnSp>
        <p:nvCxnSpPr>
          <p:cNvPr id="433" name="Google Shape;433;p22"/>
          <p:cNvCxnSpPr>
            <a:stCxn id="432" idx="1"/>
            <a:endCxn id="434" idx="6"/>
          </p:cNvCxnSpPr>
          <p:nvPr/>
        </p:nvCxnSpPr>
        <p:spPr>
          <a:xfrm flipH="1">
            <a:off x="2830365" y="1599105"/>
            <a:ext cx="1457666" cy="40058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2"/>
          <p:cNvSpPr/>
          <p:nvPr/>
        </p:nvSpPr>
        <p:spPr>
          <a:xfrm>
            <a:off x="2737065" y="1953036"/>
            <a:ext cx="93300" cy="9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2"/>
          <p:cNvSpPr/>
          <p:nvPr/>
        </p:nvSpPr>
        <p:spPr>
          <a:xfrm>
            <a:off x="4288032" y="1940791"/>
            <a:ext cx="3289814" cy="56510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lang="en-US" sz="1600" dirty="0" smtClean="0"/>
          </a:p>
          <a:p>
            <a:pPr algn="ctr">
              <a:buClr>
                <a:schemeClr val="dk1"/>
              </a:buClr>
              <a:buSzPts val="1100"/>
            </a:pPr>
            <a:r>
              <a:rPr lang="en-US" dirty="0" smtClean="0"/>
              <a:t>Project Organizational Structure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6" name="Google Shape;436;p22"/>
          <p:cNvCxnSpPr>
            <a:stCxn id="435" idx="1"/>
            <a:endCxn id="437" idx="6"/>
          </p:cNvCxnSpPr>
          <p:nvPr/>
        </p:nvCxnSpPr>
        <p:spPr>
          <a:xfrm flipH="1">
            <a:off x="3247783" y="2223344"/>
            <a:ext cx="1040249" cy="23395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Google Shape;437;p22"/>
          <p:cNvSpPr/>
          <p:nvPr/>
        </p:nvSpPr>
        <p:spPr>
          <a:xfrm>
            <a:off x="3154483" y="2410649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4288032" y="2723150"/>
            <a:ext cx="3367636" cy="4757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lang="en-US" sz="1800" dirty="0" smtClean="0"/>
          </a:p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Matrix Organizational Structure</a:t>
            </a:r>
          </a:p>
          <a:p>
            <a:pPr lvl="0" algn="ctr">
              <a:buClr>
                <a:schemeClr val="dk1"/>
              </a:buClr>
              <a:buSzPts val="1100"/>
            </a:pPr>
            <a:endParaRPr lang="en-US" sz="16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42" name="Google Shape;442;p22"/>
          <p:cNvCxnSpPr>
            <a:stCxn id="441" idx="1"/>
            <a:endCxn id="443" idx="6"/>
          </p:cNvCxnSpPr>
          <p:nvPr/>
        </p:nvCxnSpPr>
        <p:spPr>
          <a:xfrm flipH="1">
            <a:off x="3370253" y="2961049"/>
            <a:ext cx="917779" cy="2011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22"/>
          <p:cNvSpPr/>
          <p:nvPr/>
        </p:nvSpPr>
        <p:spPr>
          <a:xfrm>
            <a:off x="3276953" y="2934512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2"/>
          <p:cNvSpPr txBox="1"/>
          <p:nvPr/>
        </p:nvSpPr>
        <p:spPr>
          <a:xfrm>
            <a:off x="6082932" y="1304055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22"/>
          <p:cNvSpPr txBox="1"/>
          <p:nvPr/>
        </p:nvSpPr>
        <p:spPr>
          <a:xfrm>
            <a:off x="6082932" y="4076378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rgbClr val="00B0F0"/>
                </a:solidFill>
              </a:rPr>
              <a:t>Organization Structure</a:t>
            </a:r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3"/>
          <p:cNvSpPr/>
          <p:nvPr/>
        </p:nvSpPr>
        <p:spPr>
          <a:xfrm>
            <a:off x="5804730" y="1197513"/>
            <a:ext cx="1780800" cy="1780800"/>
          </a:xfrm>
          <a:prstGeom prst="arc">
            <a:avLst>
              <a:gd name="adj1" fmla="val 10799969"/>
              <a:gd name="adj2" fmla="val 18223946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23"/>
          <p:cNvGrpSpPr/>
          <p:nvPr/>
        </p:nvGrpSpPr>
        <p:grpSpPr>
          <a:xfrm>
            <a:off x="4956734" y="1482688"/>
            <a:ext cx="1353600" cy="2985550"/>
            <a:chOff x="4956734" y="1482688"/>
            <a:chExt cx="1353600" cy="2985550"/>
          </a:xfrm>
        </p:grpSpPr>
        <p:sp>
          <p:nvSpPr>
            <p:cNvPr id="468" name="Google Shape;468;p23"/>
            <p:cNvSpPr/>
            <p:nvPr/>
          </p:nvSpPr>
          <p:spPr>
            <a:xfrm rot="10800000" flipH="1">
              <a:off x="5536934" y="1700797"/>
              <a:ext cx="193200" cy="407100"/>
            </a:xfrm>
            <a:prstGeom prst="rtTriangle">
              <a:avLst/>
            </a:prstGeom>
            <a:solidFill>
              <a:srgbClr val="A5F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 rot="10800000">
              <a:off x="4956734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5210684" y="3475025"/>
              <a:ext cx="845700" cy="845700"/>
            </a:xfrm>
            <a:prstGeom prst="ellipse">
              <a:avLst/>
            </a:pr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 txBox="1"/>
            <p:nvPr/>
          </p:nvSpPr>
          <p:spPr>
            <a:xfrm>
              <a:off x="4956734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5293184" y="3557488"/>
              <a:ext cx="680700" cy="68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4956734" y="1482688"/>
              <a:ext cx="1353600" cy="625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9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03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74" name="Google Shape;474;p23"/>
          <p:cNvGrpSpPr/>
          <p:nvPr/>
        </p:nvGrpSpPr>
        <p:grpSpPr>
          <a:xfrm>
            <a:off x="7079925" y="1482688"/>
            <a:ext cx="1353600" cy="2985550"/>
            <a:chOff x="7079925" y="1482688"/>
            <a:chExt cx="1353600" cy="2985550"/>
          </a:xfrm>
        </p:grpSpPr>
        <p:sp>
          <p:nvSpPr>
            <p:cNvPr id="475" name="Google Shape;475;p23"/>
            <p:cNvSpPr/>
            <p:nvPr/>
          </p:nvSpPr>
          <p:spPr>
            <a:xfrm rot="10800000">
              <a:off x="7079925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7333875" y="3475025"/>
              <a:ext cx="845700" cy="845700"/>
            </a:xfrm>
            <a:prstGeom prst="ellipse">
              <a:avLst/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 txBox="1"/>
            <p:nvPr/>
          </p:nvSpPr>
          <p:spPr>
            <a:xfrm>
              <a:off x="7079925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7416375" y="3557488"/>
              <a:ext cx="680700" cy="680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7079925" y="1482688"/>
              <a:ext cx="1353600" cy="6252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9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04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480" name="Google Shape;480;p23"/>
          <p:cNvSpPr/>
          <p:nvPr/>
        </p:nvSpPr>
        <p:spPr>
          <a:xfrm>
            <a:off x="3681539" y="1197513"/>
            <a:ext cx="1780800" cy="1780800"/>
          </a:xfrm>
          <a:prstGeom prst="arc">
            <a:avLst>
              <a:gd name="adj1" fmla="val 10799969"/>
              <a:gd name="adj2" fmla="val 18223946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23"/>
          <p:cNvGrpSpPr/>
          <p:nvPr/>
        </p:nvGrpSpPr>
        <p:grpSpPr>
          <a:xfrm>
            <a:off x="2833544" y="1482688"/>
            <a:ext cx="1353600" cy="2985550"/>
            <a:chOff x="2833544" y="1482688"/>
            <a:chExt cx="1353600" cy="2985550"/>
          </a:xfrm>
        </p:grpSpPr>
        <p:sp>
          <p:nvSpPr>
            <p:cNvPr id="482" name="Google Shape;482;p23"/>
            <p:cNvSpPr/>
            <p:nvPr/>
          </p:nvSpPr>
          <p:spPr>
            <a:xfrm rot="10800000">
              <a:off x="2833544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087494" y="3475025"/>
              <a:ext cx="845700" cy="845700"/>
            </a:xfrm>
            <a:prstGeom prst="ellipse">
              <a:avLst/>
            </a:pr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 txBox="1"/>
            <p:nvPr/>
          </p:nvSpPr>
          <p:spPr>
            <a:xfrm>
              <a:off x="2833544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69994" y="3557488"/>
              <a:ext cx="680700" cy="68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2833544" y="1482688"/>
              <a:ext cx="1353600" cy="625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9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02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487" name="Google Shape;487;p23"/>
          <p:cNvSpPr/>
          <p:nvPr/>
        </p:nvSpPr>
        <p:spPr>
          <a:xfrm>
            <a:off x="1558348" y="1197513"/>
            <a:ext cx="1780800" cy="1780800"/>
          </a:xfrm>
          <a:prstGeom prst="arc">
            <a:avLst>
              <a:gd name="adj1" fmla="val 10799969"/>
              <a:gd name="adj2" fmla="val 18223946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pc="75" dirty="0">
                <a:solidFill>
                  <a:srgbClr val="262626"/>
                </a:solidFill>
              </a:rPr>
              <a:t>Meaning</a:t>
            </a:r>
            <a:r>
              <a:rPr lang="en-US" spc="-265" dirty="0">
                <a:solidFill>
                  <a:srgbClr val="262626"/>
                </a:solidFill>
              </a:rPr>
              <a:t> </a:t>
            </a:r>
            <a:r>
              <a:rPr lang="en-US" dirty="0" smtClean="0">
                <a:solidFill>
                  <a:srgbClr val="262626"/>
                </a:solidFill>
              </a:rPr>
              <a:t>of</a:t>
            </a:r>
            <a:r>
              <a:rPr lang="en-US" spc="-310" dirty="0" smtClean="0">
                <a:solidFill>
                  <a:srgbClr val="262626"/>
                </a:solidFill>
              </a:rPr>
              <a:t> </a:t>
            </a:r>
            <a:r>
              <a:rPr lang="en-US" spc="-40" dirty="0">
                <a:solidFill>
                  <a:srgbClr val="262626"/>
                </a:solidFill>
              </a:rPr>
              <a:t>Project</a:t>
            </a:r>
            <a:endParaRPr dirty="0"/>
          </a:p>
        </p:txBody>
      </p:sp>
      <p:grpSp>
        <p:nvGrpSpPr>
          <p:cNvPr id="489" name="Google Shape;489;p23"/>
          <p:cNvGrpSpPr/>
          <p:nvPr/>
        </p:nvGrpSpPr>
        <p:grpSpPr>
          <a:xfrm>
            <a:off x="710353" y="1482688"/>
            <a:ext cx="1353600" cy="2985550"/>
            <a:chOff x="710353" y="1482688"/>
            <a:chExt cx="1353600" cy="2985550"/>
          </a:xfrm>
        </p:grpSpPr>
        <p:sp>
          <p:nvSpPr>
            <p:cNvPr id="490" name="Google Shape;490;p23"/>
            <p:cNvSpPr/>
            <p:nvPr/>
          </p:nvSpPr>
          <p:spPr>
            <a:xfrm rot="10800000">
              <a:off x="710353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710353" y="1482688"/>
              <a:ext cx="1353600" cy="625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9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01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964303" y="3475025"/>
              <a:ext cx="845700" cy="845700"/>
            </a:xfrm>
            <a:prstGeom prst="ellipse">
              <a:avLst/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 txBox="1"/>
            <p:nvPr/>
          </p:nvSpPr>
          <p:spPr>
            <a:xfrm>
              <a:off x="710353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</a:rPr>
                <a:t>A project is a temporary endeavor undertaken to accomplish a unique purpose</a:t>
              </a:r>
            </a:p>
            <a:p>
              <a:pPr marL="12700"/>
              <a:endParaRPr lang="en-US" sz="1200" spc="-100" dirty="0">
                <a:solidFill>
                  <a:srgbClr val="FFFFFF"/>
                </a:solidFill>
                <a:latin typeface="Verdana"/>
                <a:cs typeface="Verdan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1046803" y="3557488"/>
              <a:ext cx="680700" cy="68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3"/>
          <p:cNvGrpSpPr/>
          <p:nvPr/>
        </p:nvGrpSpPr>
        <p:grpSpPr>
          <a:xfrm>
            <a:off x="1192797" y="3703098"/>
            <a:ext cx="388712" cy="389587"/>
            <a:chOff x="2280029" y="1970604"/>
            <a:chExt cx="353631" cy="354395"/>
          </a:xfrm>
        </p:grpSpPr>
        <p:sp>
          <p:nvSpPr>
            <p:cNvPr id="496" name="Google Shape;496;p23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3"/>
          <p:cNvGrpSpPr/>
          <p:nvPr/>
        </p:nvGrpSpPr>
        <p:grpSpPr>
          <a:xfrm>
            <a:off x="3299936" y="3700750"/>
            <a:ext cx="420816" cy="394185"/>
            <a:chOff x="2753373" y="2902523"/>
            <a:chExt cx="347552" cy="325557"/>
          </a:xfrm>
        </p:grpSpPr>
        <p:sp>
          <p:nvSpPr>
            <p:cNvPr id="501" name="Google Shape;501;p23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3"/>
          <p:cNvGrpSpPr/>
          <p:nvPr/>
        </p:nvGrpSpPr>
        <p:grpSpPr>
          <a:xfrm>
            <a:off x="5451057" y="3727073"/>
            <a:ext cx="364955" cy="341649"/>
            <a:chOff x="6577238" y="2457221"/>
            <a:chExt cx="332019" cy="310788"/>
          </a:xfrm>
        </p:grpSpPr>
        <p:sp>
          <p:nvSpPr>
            <p:cNvPr id="508" name="Google Shape;508;p23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3"/>
          <p:cNvSpPr/>
          <p:nvPr/>
        </p:nvSpPr>
        <p:spPr>
          <a:xfrm>
            <a:off x="7561953" y="3719701"/>
            <a:ext cx="389544" cy="356268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24"/>
          <p:cNvGrpSpPr/>
          <p:nvPr/>
        </p:nvGrpSpPr>
        <p:grpSpPr>
          <a:xfrm>
            <a:off x="710275" y="1325475"/>
            <a:ext cx="1659300" cy="2862400"/>
            <a:chOff x="710275" y="1325475"/>
            <a:chExt cx="1659300" cy="2862400"/>
          </a:xfrm>
        </p:grpSpPr>
        <p:cxnSp>
          <p:nvCxnSpPr>
            <p:cNvPr id="520" name="Google Shape;520;p24"/>
            <p:cNvCxnSpPr>
              <a:stCxn id="521" idx="0"/>
            </p:cNvCxnSpPr>
            <p:nvPr/>
          </p:nvCxnSpPr>
          <p:spPr>
            <a:xfrm>
              <a:off x="153992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21" name="Google Shape;521;p24"/>
            <p:cNvSpPr/>
            <p:nvPr/>
          </p:nvSpPr>
          <p:spPr>
            <a:xfrm rot="10800000">
              <a:off x="1299325" y="1325475"/>
              <a:ext cx="481200" cy="48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 txBox="1"/>
            <p:nvPr/>
          </p:nvSpPr>
          <p:spPr>
            <a:xfrm>
              <a:off x="736525" y="3454375"/>
              <a:ext cx="1606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71027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rgbClr val="FFFFFF"/>
                </a:solidFill>
              </a:endParaRPr>
            </a:p>
          </p:txBody>
        </p:sp>
      </p:grpSp>
      <p:grpSp>
        <p:nvGrpSpPr>
          <p:cNvPr id="524" name="Google Shape;524;p24"/>
          <p:cNvGrpSpPr/>
          <p:nvPr/>
        </p:nvGrpSpPr>
        <p:grpSpPr>
          <a:xfrm>
            <a:off x="2226325" y="1325475"/>
            <a:ext cx="1659300" cy="2862400"/>
            <a:chOff x="2226325" y="1325475"/>
            <a:chExt cx="1659300" cy="2862400"/>
          </a:xfrm>
        </p:grpSpPr>
        <p:cxnSp>
          <p:nvCxnSpPr>
            <p:cNvPr id="525" name="Google Shape;525;p24"/>
            <p:cNvCxnSpPr>
              <a:stCxn id="526" idx="0"/>
            </p:cNvCxnSpPr>
            <p:nvPr/>
          </p:nvCxnSpPr>
          <p:spPr>
            <a:xfrm>
              <a:off x="305597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26" name="Google Shape;526;p24"/>
            <p:cNvSpPr/>
            <p:nvPr/>
          </p:nvSpPr>
          <p:spPr>
            <a:xfrm rot="10800000">
              <a:off x="2815375" y="1325475"/>
              <a:ext cx="481200" cy="48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2632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528" name="Google Shape;528;p24"/>
            <p:cNvSpPr txBox="1"/>
            <p:nvPr/>
          </p:nvSpPr>
          <p:spPr>
            <a:xfrm>
              <a:off x="228527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24"/>
          <p:cNvGrpSpPr/>
          <p:nvPr/>
        </p:nvGrpSpPr>
        <p:grpSpPr>
          <a:xfrm>
            <a:off x="3742375" y="1325475"/>
            <a:ext cx="1659300" cy="2862400"/>
            <a:chOff x="3742375" y="1325475"/>
            <a:chExt cx="1659300" cy="2862400"/>
          </a:xfrm>
        </p:grpSpPr>
        <p:cxnSp>
          <p:nvCxnSpPr>
            <p:cNvPr id="530" name="Google Shape;530;p24"/>
            <p:cNvCxnSpPr>
              <a:stCxn id="531" idx="0"/>
            </p:cNvCxnSpPr>
            <p:nvPr/>
          </p:nvCxnSpPr>
          <p:spPr>
            <a:xfrm>
              <a:off x="457202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31" name="Google Shape;531;p24"/>
            <p:cNvSpPr/>
            <p:nvPr/>
          </p:nvSpPr>
          <p:spPr>
            <a:xfrm rot="10800000">
              <a:off x="4331425" y="1325475"/>
              <a:ext cx="481200" cy="481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374237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533" name="Google Shape;533;p24"/>
            <p:cNvSpPr txBox="1"/>
            <p:nvPr/>
          </p:nvSpPr>
          <p:spPr>
            <a:xfrm>
              <a:off x="380132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4" name="Google Shape;534;p24"/>
          <p:cNvGrpSpPr/>
          <p:nvPr/>
        </p:nvGrpSpPr>
        <p:grpSpPr>
          <a:xfrm>
            <a:off x="5258425" y="1325475"/>
            <a:ext cx="1659300" cy="2862400"/>
            <a:chOff x="5258425" y="1325475"/>
            <a:chExt cx="1659300" cy="2862400"/>
          </a:xfrm>
        </p:grpSpPr>
        <p:cxnSp>
          <p:nvCxnSpPr>
            <p:cNvPr id="535" name="Google Shape;535;p24"/>
            <p:cNvCxnSpPr>
              <a:stCxn id="536" idx="0"/>
            </p:cNvCxnSpPr>
            <p:nvPr/>
          </p:nvCxnSpPr>
          <p:spPr>
            <a:xfrm>
              <a:off x="608807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36" name="Google Shape;536;p24"/>
            <p:cNvSpPr/>
            <p:nvPr/>
          </p:nvSpPr>
          <p:spPr>
            <a:xfrm rot="10800000">
              <a:off x="5847475" y="1325475"/>
              <a:ext cx="481200" cy="481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525842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538" name="Google Shape;538;p24"/>
            <p:cNvSpPr txBox="1"/>
            <p:nvPr/>
          </p:nvSpPr>
          <p:spPr>
            <a:xfrm>
              <a:off x="531737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9" name="Google Shape;539;p24"/>
          <p:cNvGrpSpPr/>
          <p:nvPr/>
        </p:nvGrpSpPr>
        <p:grpSpPr>
          <a:xfrm>
            <a:off x="6774475" y="1325475"/>
            <a:ext cx="1659300" cy="2862400"/>
            <a:chOff x="6774475" y="1325475"/>
            <a:chExt cx="1659300" cy="2862400"/>
          </a:xfrm>
        </p:grpSpPr>
        <p:cxnSp>
          <p:nvCxnSpPr>
            <p:cNvPr id="540" name="Google Shape;540;p24"/>
            <p:cNvCxnSpPr>
              <a:stCxn id="541" idx="0"/>
            </p:cNvCxnSpPr>
            <p:nvPr/>
          </p:nvCxnSpPr>
          <p:spPr>
            <a:xfrm>
              <a:off x="760412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41" name="Google Shape;541;p24"/>
            <p:cNvSpPr/>
            <p:nvPr/>
          </p:nvSpPr>
          <p:spPr>
            <a:xfrm rot="10800000">
              <a:off x="7363525" y="1325475"/>
              <a:ext cx="481200" cy="481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77447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543" name="Google Shape;543;p24"/>
            <p:cNvSpPr txBox="1"/>
            <p:nvPr/>
          </p:nvSpPr>
          <p:spPr>
            <a:xfrm>
              <a:off x="683342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4" name="Google Shape;544;p24"/>
          <p:cNvGrpSpPr/>
          <p:nvPr/>
        </p:nvGrpSpPr>
        <p:grpSpPr>
          <a:xfrm>
            <a:off x="2936123" y="1429722"/>
            <a:ext cx="239701" cy="272713"/>
            <a:chOff x="6264525" y="842250"/>
            <a:chExt cx="423500" cy="481825"/>
          </a:xfrm>
        </p:grpSpPr>
        <p:sp>
          <p:nvSpPr>
            <p:cNvPr id="545" name="Google Shape;545;p24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2" name="Google Shape;552;p24"/>
          <p:cNvGrpSpPr/>
          <p:nvPr/>
        </p:nvGrpSpPr>
        <p:grpSpPr>
          <a:xfrm>
            <a:off x="1403569" y="1429722"/>
            <a:ext cx="272713" cy="272713"/>
            <a:chOff x="900750" y="1436075"/>
            <a:chExt cx="481825" cy="481825"/>
          </a:xfrm>
        </p:grpSpPr>
        <p:sp>
          <p:nvSpPr>
            <p:cNvPr id="553" name="Google Shape;553;p24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7" name="Google Shape;557;p24"/>
          <p:cNvGrpSpPr/>
          <p:nvPr/>
        </p:nvGrpSpPr>
        <p:grpSpPr>
          <a:xfrm>
            <a:off x="4435663" y="1429722"/>
            <a:ext cx="272713" cy="272713"/>
            <a:chOff x="4456875" y="1435075"/>
            <a:chExt cx="481825" cy="481825"/>
          </a:xfrm>
        </p:grpSpPr>
        <p:sp>
          <p:nvSpPr>
            <p:cNvPr id="558" name="Google Shape;558;p24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7" name="Google Shape;577;p24"/>
          <p:cNvGrpSpPr/>
          <p:nvPr/>
        </p:nvGrpSpPr>
        <p:grpSpPr>
          <a:xfrm>
            <a:off x="5950382" y="1429715"/>
            <a:ext cx="275387" cy="272727"/>
            <a:chOff x="5049725" y="1435050"/>
            <a:chExt cx="486550" cy="481850"/>
          </a:xfrm>
        </p:grpSpPr>
        <p:sp>
          <p:nvSpPr>
            <p:cNvPr id="578" name="Google Shape;578;p24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2" name="Google Shape;582;p24"/>
          <p:cNvGrpSpPr/>
          <p:nvPr/>
        </p:nvGrpSpPr>
        <p:grpSpPr>
          <a:xfrm>
            <a:off x="7470047" y="1442570"/>
            <a:ext cx="268157" cy="247017"/>
            <a:chOff x="2682350" y="2643425"/>
            <a:chExt cx="473775" cy="436425"/>
          </a:xfrm>
        </p:grpSpPr>
        <p:sp>
          <p:nvSpPr>
            <p:cNvPr id="583" name="Google Shape;583;p24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0" name="Google Shape;590;p2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5"/>
          <p:cNvSpPr/>
          <p:nvPr/>
        </p:nvSpPr>
        <p:spPr>
          <a:xfrm rot="2700000">
            <a:off x="4132857" y="1528063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5"/>
          <p:cNvSpPr/>
          <p:nvPr/>
        </p:nvSpPr>
        <p:spPr>
          <a:xfrm rot="2700000">
            <a:off x="5481475" y="152806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pc="75" dirty="0">
                <a:solidFill>
                  <a:srgbClr val="262626"/>
                </a:solidFill>
              </a:rPr>
              <a:t>Meaning</a:t>
            </a:r>
            <a:r>
              <a:rPr lang="en-US" spc="-265" dirty="0">
                <a:solidFill>
                  <a:srgbClr val="262626"/>
                </a:solidFill>
              </a:rPr>
              <a:t> </a:t>
            </a:r>
            <a:r>
              <a:rPr lang="en-US" dirty="0">
                <a:solidFill>
                  <a:srgbClr val="262626"/>
                </a:solidFill>
              </a:rPr>
              <a:t>of</a:t>
            </a:r>
            <a:r>
              <a:rPr lang="en-US" spc="-310" dirty="0">
                <a:solidFill>
                  <a:srgbClr val="262626"/>
                </a:solidFill>
              </a:rPr>
              <a:t> </a:t>
            </a:r>
            <a:r>
              <a:rPr lang="en-US" spc="-40" dirty="0">
                <a:solidFill>
                  <a:srgbClr val="262626"/>
                </a:solidFill>
              </a:rPr>
              <a:t>Project</a:t>
            </a:r>
            <a:endParaRPr dirty="0"/>
          </a:p>
        </p:txBody>
      </p:sp>
      <p:grpSp>
        <p:nvGrpSpPr>
          <p:cNvPr id="602" name="Google Shape;602;p25"/>
          <p:cNvGrpSpPr/>
          <p:nvPr/>
        </p:nvGrpSpPr>
        <p:grpSpPr>
          <a:xfrm>
            <a:off x="6615424" y="1239850"/>
            <a:ext cx="2295111" cy="1497873"/>
            <a:chOff x="6615425" y="1239850"/>
            <a:chExt cx="1818356" cy="1497873"/>
          </a:xfrm>
        </p:grpSpPr>
        <p:sp>
          <p:nvSpPr>
            <p:cNvPr id="603" name="Google Shape;603;p25"/>
            <p:cNvSpPr/>
            <p:nvPr/>
          </p:nvSpPr>
          <p:spPr>
            <a:xfrm>
              <a:off x="6615425" y="1239850"/>
              <a:ext cx="1818356" cy="336900"/>
            </a:xfrm>
            <a:custGeom>
              <a:avLst/>
              <a:gdLst/>
              <a:ahLst/>
              <a:cxnLst/>
              <a:rect l="l" t="t" r="r" b="b"/>
              <a:pathLst>
                <a:path w="71950" h="13476" extrusionOk="0">
                  <a:moveTo>
                    <a:pt x="0" y="13476"/>
                  </a:moveTo>
                  <a:lnTo>
                    <a:pt x="13477" y="0"/>
                  </a:lnTo>
                  <a:lnTo>
                    <a:pt x="7195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4" name="Google Shape;604;p25"/>
            <p:cNvSpPr txBox="1"/>
            <p:nvPr/>
          </p:nvSpPr>
          <p:spPr>
            <a:xfrm>
              <a:off x="6690700" y="1421824"/>
              <a:ext cx="1743000" cy="1315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A Project is a combination of interrelated activities with well defined objective to complete in specific time period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5" name="Google Shape;605;p25"/>
            <p:cNvSpPr txBox="1"/>
            <p:nvPr/>
          </p:nvSpPr>
          <p:spPr>
            <a:xfrm>
              <a:off x="6962200" y="1421825"/>
              <a:ext cx="14715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06" name="Google Shape;606;p25"/>
          <p:cNvSpPr/>
          <p:nvPr/>
        </p:nvSpPr>
        <p:spPr>
          <a:xfrm rot="2700000">
            <a:off x="2784838" y="1528063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5"/>
          <p:cNvGrpSpPr/>
          <p:nvPr/>
        </p:nvGrpSpPr>
        <p:grpSpPr>
          <a:xfrm>
            <a:off x="710225" y="1239850"/>
            <a:ext cx="1818356" cy="1196375"/>
            <a:chOff x="710225" y="1239850"/>
            <a:chExt cx="1818356" cy="1196375"/>
          </a:xfrm>
        </p:grpSpPr>
        <p:sp>
          <p:nvSpPr>
            <p:cNvPr id="608" name="Google Shape;608;p25"/>
            <p:cNvSpPr/>
            <p:nvPr/>
          </p:nvSpPr>
          <p:spPr>
            <a:xfrm flipH="1">
              <a:off x="710225" y="1239850"/>
              <a:ext cx="1818356" cy="336900"/>
            </a:xfrm>
            <a:custGeom>
              <a:avLst/>
              <a:gdLst/>
              <a:ahLst/>
              <a:cxnLst/>
              <a:rect l="l" t="t" r="r" b="b"/>
              <a:pathLst>
                <a:path w="71950" h="13476" extrusionOk="0">
                  <a:moveTo>
                    <a:pt x="0" y="13476"/>
                  </a:moveTo>
                  <a:lnTo>
                    <a:pt x="13477" y="0"/>
                  </a:lnTo>
                  <a:lnTo>
                    <a:pt x="7195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9" name="Google Shape;609;p25"/>
            <p:cNvSpPr txBox="1"/>
            <p:nvPr/>
          </p:nvSpPr>
          <p:spPr>
            <a:xfrm>
              <a:off x="710300" y="1681425"/>
              <a:ext cx="1743000" cy="7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Projects are different in size and Types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0" name="Google Shape;610;p25"/>
            <p:cNvSpPr txBox="1"/>
            <p:nvPr/>
          </p:nvSpPr>
          <p:spPr>
            <a:xfrm>
              <a:off x="710288" y="1421825"/>
              <a:ext cx="14715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11" name="Google Shape;611;p25"/>
          <p:cNvSpPr/>
          <p:nvPr/>
        </p:nvSpPr>
        <p:spPr>
          <a:xfrm rot="2701683">
            <a:off x="3457999" y="2341495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5"/>
          <p:cNvGrpSpPr/>
          <p:nvPr/>
        </p:nvGrpSpPr>
        <p:grpSpPr>
          <a:xfrm>
            <a:off x="710300" y="2769800"/>
            <a:ext cx="2448625" cy="1533275"/>
            <a:chOff x="710300" y="2769800"/>
            <a:chExt cx="2448625" cy="1533275"/>
          </a:xfrm>
        </p:grpSpPr>
        <p:sp>
          <p:nvSpPr>
            <p:cNvPr id="613" name="Google Shape;613;p25"/>
            <p:cNvSpPr/>
            <p:nvPr/>
          </p:nvSpPr>
          <p:spPr>
            <a:xfrm>
              <a:off x="710800" y="2769800"/>
              <a:ext cx="2448125" cy="337125"/>
            </a:xfrm>
            <a:custGeom>
              <a:avLst/>
              <a:gdLst/>
              <a:ahLst/>
              <a:cxnLst/>
              <a:rect l="l" t="t" r="r" b="b"/>
              <a:pathLst>
                <a:path w="97925" h="13485" extrusionOk="0">
                  <a:moveTo>
                    <a:pt x="97925" y="0"/>
                  </a:moveTo>
                  <a:lnTo>
                    <a:pt x="84301" y="13476"/>
                  </a:lnTo>
                  <a:lnTo>
                    <a:pt x="0" y="13485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4" name="Google Shape;614;p25"/>
            <p:cNvSpPr txBox="1"/>
            <p:nvPr/>
          </p:nvSpPr>
          <p:spPr>
            <a:xfrm>
              <a:off x="710300" y="3548275"/>
              <a:ext cx="1743000" cy="7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A Project is a Temporary endeavor undertaken to accomplish a unique purpose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6" name="Google Shape;616;p25"/>
          <p:cNvSpPr/>
          <p:nvPr/>
        </p:nvSpPr>
        <p:spPr>
          <a:xfrm rot="2700000">
            <a:off x="4806317" y="234126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25"/>
          <p:cNvGrpSpPr/>
          <p:nvPr/>
        </p:nvGrpSpPr>
        <p:grpSpPr>
          <a:xfrm>
            <a:off x="5766410" y="2769800"/>
            <a:ext cx="2998211" cy="1533275"/>
            <a:chOff x="5974100" y="2769800"/>
            <a:chExt cx="2461475" cy="1533275"/>
          </a:xfrm>
        </p:grpSpPr>
        <p:sp>
          <p:nvSpPr>
            <p:cNvPr id="618" name="Google Shape;618;p25"/>
            <p:cNvSpPr/>
            <p:nvPr/>
          </p:nvSpPr>
          <p:spPr>
            <a:xfrm>
              <a:off x="5974100" y="2769800"/>
              <a:ext cx="2461475" cy="337125"/>
            </a:xfrm>
            <a:custGeom>
              <a:avLst/>
              <a:gdLst/>
              <a:ahLst/>
              <a:cxnLst/>
              <a:rect l="l" t="t" r="r" b="b"/>
              <a:pathLst>
                <a:path w="98459" h="13485" extrusionOk="0">
                  <a:moveTo>
                    <a:pt x="0" y="0"/>
                  </a:moveTo>
                  <a:lnTo>
                    <a:pt x="13624" y="13476"/>
                  </a:lnTo>
                  <a:lnTo>
                    <a:pt x="98459" y="13485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9" name="Google Shape;619;p25"/>
            <p:cNvSpPr txBox="1"/>
            <p:nvPr/>
          </p:nvSpPr>
          <p:spPr>
            <a:xfrm>
              <a:off x="6254885" y="3657600"/>
              <a:ext cx="2178815" cy="645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The activities are to be performend in Specific Sequence or order and requiere resources such as Money, Meterial, Facility and Space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0" name="Google Shape;620;p25"/>
            <p:cNvSpPr txBox="1"/>
            <p:nvPr/>
          </p:nvSpPr>
          <p:spPr>
            <a:xfrm>
              <a:off x="6962200" y="3288675"/>
              <a:ext cx="14715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1" name="Google Shape;621;p25"/>
          <p:cNvGrpSpPr/>
          <p:nvPr/>
        </p:nvGrpSpPr>
        <p:grpSpPr>
          <a:xfrm>
            <a:off x="4392857" y="1781457"/>
            <a:ext cx="358285" cy="358285"/>
            <a:chOff x="5660400" y="238125"/>
            <a:chExt cx="481825" cy="481825"/>
          </a:xfrm>
        </p:grpSpPr>
        <p:sp>
          <p:nvSpPr>
            <p:cNvPr id="622" name="Google Shape;622;p2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3" name="Google Shape;623;p2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24" name="Google Shape;624;p25"/>
          <p:cNvSpPr/>
          <p:nvPr/>
        </p:nvSpPr>
        <p:spPr>
          <a:xfrm>
            <a:off x="3057798" y="1781457"/>
            <a:ext cx="319153" cy="35828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25" name="Google Shape;625;p25"/>
          <p:cNvGrpSpPr/>
          <p:nvPr/>
        </p:nvGrpSpPr>
        <p:grpSpPr>
          <a:xfrm>
            <a:off x="3712242" y="2595380"/>
            <a:ext cx="358285" cy="358285"/>
            <a:chOff x="900750" y="1436075"/>
            <a:chExt cx="481825" cy="481825"/>
          </a:xfrm>
        </p:grpSpPr>
        <p:sp>
          <p:nvSpPr>
            <p:cNvPr id="626" name="Google Shape;626;p2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0" name="Google Shape;630;p25"/>
          <p:cNvGrpSpPr/>
          <p:nvPr/>
        </p:nvGrpSpPr>
        <p:grpSpPr>
          <a:xfrm>
            <a:off x="5060505" y="2595380"/>
            <a:ext cx="358397" cy="358285"/>
            <a:chOff x="5642475" y="1435075"/>
            <a:chExt cx="481975" cy="481825"/>
          </a:xfrm>
        </p:grpSpPr>
        <p:sp>
          <p:nvSpPr>
            <p:cNvPr id="631" name="Google Shape;631;p2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4" name="Google Shape;634;p25"/>
          <p:cNvGrpSpPr/>
          <p:nvPr/>
        </p:nvGrpSpPr>
        <p:grpSpPr>
          <a:xfrm>
            <a:off x="5767059" y="1781457"/>
            <a:ext cx="293908" cy="358285"/>
            <a:chOff x="3907325" y="2620775"/>
            <a:chExt cx="395250" cy="481825"/>
          </a:xfrm>
        </p:grpSpPr>
        <p:sp>
          <p:nvSpPr>
            <p:cNvPr id="635" name="Google Shape;635;p2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pc="-135" dirty="0">
                <a:solidFill>
                  <a:srgbClr val="00B0F0"/>
                </a:solidFill>
              </a:rPr>
              <a:t>Examples</a:t>
            </a:r>
            <a:r>
              <a:rPr lang="en-US" spc="-285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of</a:t>
            </a:r>
            <a:r>
              <a:rPr lang="en-US" spc="-265" dirty="0">
                <a:solidFill>
                  <a:srgbClr val="00B0F0"/>
                </a:solidFill>
              </a:rPr>
              <a:t> </a:t>
            </a:r>
            <a:r>
              <a:rPr lang="en-US" spc="-765" dirty="0" smtClean="0">
                <a:solidFill>
                  <a:srgbClr val="00B0F0"/>
                </a:solidFill>
              </a:rPr>
              <a:t>IT   </a:t>
            </a:r>
            <a:r>
              <a:rPr lang="en-US" spc="-270" dirty="0" smtClean="0">
                <a:solidFill>
                  <a:srgbClr val="00B0F0"/>
                </a:solidFill>
              </a:rPr>
              <a:t>  </a:t>
            </a:r>
            <a:r>
              <a:rPr lang="en-US" spc="-100" dirty="0" smtClean="0">
                <a:solidFill>
                  <a:srgbClr val="00B0F0"/>
                </a:solidFill>
              </a:rPr>
              <a:t>Projects</a:t>
            </a:r>
            <a:endParaRPr dirty="0"/>
          </a:p>
        </p:txBody>
      </p:sp>
      <p:grpSp>
        <p:nvGrpSpPr>
          <p:cNvPr id="644" name="Google Shape;644;p26"/>
          <p:cNvGrpSpPr/>
          <p:nvPr/>
        </p:nvGrpSpPr>
        <p:grpSpPr>
          <a:xfrm>
            <a:off x="4741049" y="1456476"/>
            <a:ext cx="3692676" cy="1132200"/>
            <a:chOff x="4741049" y="1456476"/>
            <a:chExt cx="3692676" cy="1132200"/>
          </a:xfrm>
        </p:grpSpPr>
        <p:sp>
          <p:nvSpPr>
            <p:cNvPr id="645" name="Google Shape;645;p26"/>
            <p:cNvSpPr/>
            <p:nvPr/>
          </p:nvSpPr>
          <p:spPr>
            <a:xfrm>
              <a:off x="5384225" y="1531938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4741049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4914200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 txBox="1"/>
            <p:nvPr/>
          </p:nvSpPr>
          <p:spPr>
            <a:xfrm>
              <a:off x="6048144" y="1860246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Organization develop new software or enhance existing system to perform many business functions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9" name="Google Shape;649;p26"/>
            <p:cNvSpPr txBox="1"/>
            <p:nvPr/>
          </p:nvSpPr>
          <p:spPr>
            <a:xfrm>
              <a:off x="6050775" y="1594825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0" name="Google Shape;650;p26"/>
          <p:cNvGrpSpPr/>
          <p:nvPr/>
        </p:nvGrpSpPr>
        <p:grpSpPr>
          <a:xfrm>
            <a:off x="4741049" y="3077051"/>
            <a:ext cx="3692676" cy="1132200"/>
            <a:chOff x="4741049" y="3077051"/>
            <a:chExt cx="3692676" cy="1132200"/>
          </a:xfrm>
        </p:grpSpPr>
        <p:sp>
          <p:nvSpPr>
            <p:cNvPr id="651" name="Google Shape;651;p26"/>
            <p:cNvSpPr/>
            <p:nvPr/>
          </p:nvSpPr>
          <p:spPr>
            <a:xfrm>
              <a:off x="5384225" y="3152513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4741049" y="3077051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4914200" y="3227050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 txBox="1"/>
            <p:nvPr/>
          </p:nvSpPr>
          <p:spPr>
            <a:xfrm>
              <a:off x="6048144" y="3484715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5" name="Google Shape;655;p26"/>
            <p:cNvSpPr txBox="1"/>
            <p:nvPr/>
          </p:nvSpPr>
          <p:spPr>
            <a:xfrm>
              <a:off x="6050775" y="3211499"/>
              <a:ext cx="2079600" cy="922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 panose="020B0604020202020204" charset="0"/>
                  <a:ea typeface="Roboto" panose="020B0604020202020204" charset="0"/>
                  <a:sym typeface="Fira Sans Extra Condensed Medium"/>
                </a:rPr>
                <a:t>Network </a:t>
              </a:r>
              <a:r>
                <a:rPr lang="en-US" sz="1200" dirty="0" smtClean="0">
                  <a:latin typeface="Roboto" panose="020B0604020202020204" charset="0"/>
                  <a:ea typeface="Roboto" panose="020B0604020202020204" charset="0"/>
                  <a:sym typeface="Fira Sans Extra Condensed Medium"/>
                </a:rPr>
                <a:t>Configuration, </a:t>
              </a:r>
              <a:r>
                <a:rPr lang="en-US" sz="1200" dirty="0">
                  <a:latin typeface="Roboto" panose="020B0604020202020204" charset="0"/>
                  <a:ea typeface="Roboto" panose="020B0604020202020204" charset="0"/>
                  <a:sym typeface="Fira Sans Extra Condensed Medium"/>
                </a:rPr>
                <a:t>Data Base Management and IT Recovery</a:t>
              </a:r>
              <a:endParaRPr sz="1200" dirty="0">
                <a:latin typeface="Roboto" panose="020B0604020202020204" charset="0"/>
                <a:ea typeface="Roboto" panose="020B0604020202020204" charset="0"/>
                <a:sym typeface="Fira Sans Extra Condensed Medium"/>
              </a:endParaRPr>
            </a:p>
          </p:txBody>
        </p:sp>
      </p:grpSp>
      <p:grpSp>
        <p:nvGrpSpPr>
          <p:cNvPr id="656" name="Google Shape;656;p26"/>
          <p:cNvGrpSpPr/>
          <p:nvPr/>
        </p:nvGrpSpPr>
        <p:grpSpPr>
          <a:xfrm>
            <a:off x="710274" y="1456476"/>
            <a:ext cx="3703926" cy="1132200"/>
            <a:chOff x="710274" y="1456476"/>
            <a:chExt cx="3703926" cy="1132200"/>
          </a:xfrm>
        </p:grpSpPr>
        <p:sp>
          <p:nvSpPr>
            <p:cNvPr id="657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2017372" y="1852118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Many Organization updrade hardware, softare and network vai project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1" name="Google Shape;661;p26"/>
            <p:cNvSpPr txBox="1"/>
            <p:nvPr/>
          </p:nvSpPr>
          <p:spPr>
            <a:xfrm>
              <a:off x="2027025" y="160295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2" name="Google Shape;662;p26"/>
          <p:cNvGrpSpPr/>
          <p:nvPr/>
        </p:nvGrpSpPr>
        <p:grpSpPr>
          <a:xfrm>
            <a:off x="710274" y="3077051"/>
            <a:ext cx="3704085" cy="1132200"/>
            <a:chOff x="710274" y="3077051"/>
            <a:chExt cx="3704085" cy="1132200"/>
          </a:xfrm>
        </p:grpSpPr>
        <p:sp>
          <p:nvSpPr>
            <p:cNvPr id="663" name="Google Shape;663;p26"/>
            <p:cNvSpPr/>
            <p:nvPr/>
          </p:nvSpPr>
          <p:spPr>
            <a:xfrm>
              <a:off x="1364859" y="3152513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710274" y="3077051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883425" y="3227050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 txBox="1"/>
            <p:nvPr/>
          </p:nvSpPr>
          <p:spPr>
            <a:xfrm>
              <a:off x="2017372" y="3484485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IT project involves projects </a:t>
              </a:r>
              <a:r>
                <a:rPr lang="en-US" sz="1200" dirty="0" smtClean="0"/>
                <a:t>web </a:t>
              </a:r>
              <a:r>
                <a:rPr lang="en-US" sz="1200" dirty="0"/>
                <a:t>development, software development, mobile app </a:t>
              </a:r>
              <a:r>
                <a:rPr lang="en-US" sz="1200" dirty="0" smtClean="0"/>
                <a:t>development</a:t>
              </a:r>
              <a:r>
                <a:rPr lang="en-US" sz="1200" dirty="0"/>
                <a:t>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8" name="Google Shape;668;p26"/>
          <p:cNvGrpSpPr/>
          <p:nvPr/>
        </p:nvGrpSpPr>
        <p:grpSpPr>
          <a:xfrm>
            <a:off x="1166514" y="3448987"/>
            <a:ext cx="394618" cy="388380"/>
            <a:chOff x="4687894" y="2289713"/>
            <a:chExt cx="359594" cy="353909"/>
          </a:xfrm>
        </p:grpSpPr>
        <p:sp>
          <p:nvSpPr>
            <p:cNvPr id="669" name="Google Shape;669;p26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6"/>
          <p:cNvGrpSpPr/>
          <p:nvPr/>
        </p:nvGrpSpPr>
        <p:grpSpPr>
          <a:xfrm>
            <a:off x="5191117" y="3439834"/>
            <a:ext cx="407059" cy="406641"/>
            <a:chOff x="2497275" y="2744159"/>
            <a:chExt cx="370930" cy="370549"/>
          </a:xfrm>
        </p:grpSpPr>
        <p:sp>
          <p:nvSpPr>
            <p:cNvPr id="673" name="Google Shape;673;p2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6"/>
          <p:cNvGrpSpPr/>
          <p:nvPr/>
        </p:nvGrpSpPr>
        <p:grpSpPr>
          <a:xfrm>
            <a:off x="1159311" y="1834606"/>
            <a:ext cx="409150" cy="375940"/>
            <a:chOff x="1952836" y="2774422"/>
            <a:chExt cx="372835" cy="342573"/>
          </a:xfrm>
        </p:grpSpPr>
        <p:sp>
          <p:nvSpPr>
            <p:cNvPr id="680" name="Google Shape;680;p26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26"/>
          <p:cNvGrpSpPr/>
          <p:nvPr/>
        </p:nvGrpSpPr>
        <p:grpSpPr>
          <a:xfrm>
            <a:off x="5189886" y="1856604"/>
            <a:ext cx="409533" cy="331927"/>
            <a:chOff x="5220616" y="2791061"/>
            <a:chExt cx="373185" cy="302466"/>
          </a:xfrm>
        </p:grpSpPr>
        <p:sp>
          <p:nvSpPr>
            <p:cNvPr id="684" name="Google Shape;684;p26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7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707" name="Google Shape;707;p27"/>
          <p:cNvGrpSpPr/>
          <p:nvPr/>
        </p:nvGrpSpPr>
        <p:grpSpPr>
          <a:xfrm>
            <a:off x="3145150" y="1560775"/>
            <a:ext cx="1427268" cy="1426368"/>
            <a:chOff x="3145150" y="1332175"/>
            <a:chExt cx="1427268" cy="1426368"/>
          </a:xfrm>
        </p:grpSpPr>
        <p:sp>
          <p:nvSpPr>
            <p:cNvPr id="708" name="Google Shape;708;p27"/>
            <p:cNvSpPr/>
            <p:nvPr/>
          </p:nvSpPr>
          <p:spPr>
            <a:xfrm>
              <a:off x="3145150" y="13321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709" name="Google Shape;709;p27"/>
            <p:cNvCxnSpPr>
              <a:endCxn id="708" idx="5"/>
            </p:cNvCxnSpPr>
            <p:nvPr/>
          </p:nvCxnSpPr>
          <p:spPr>
            <a:xfrm rot="10800000">
              <a:off x="3798118" y="1985143"/>
              <a:ext cx="774300" cy="773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0" name="Google Shape;710;p27"/>
          <p:cNvGrpSpPr/>
          <p:nvPr/>
        </p:nvGrpSpPr>
        <p:grpSpPr>
          <a:xfrm>
            <a:off x="4572332" y="1560775"/>
            <a:ext cx="1424868" cy="1428768"/>
            <a:chOff x="4572332" y="1332175"/>
            <a:chExt cx="1424868" cy="1428768"/>
          </a:xfrm>
        </p:grpSpPr>
        <p:sp>
          <p:nvSpPr>
            <p:cNvPr id="711" name="Google Shape;711;p27"/>
            <p:cNvSpPr/>
            <p:nvPr/>
          </p:nvSpPr>
          <p:spPr>
            <a:xfrm>
              <a:off x="5232200" y="1332175"/>
              <a:ext cx="765000" cy="7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712" name="Google Shape;712;p27"/>
            <p:cNvCxnSpPr>
              <a:endCxn id="711" idx="3"/>
            </p:cNvCxnSpPr>
            <p:nvPr/>
          </p:nvCxnSpPr>
          <p:spPr>
            <a:xfrm rot="10800000" flipH="1">
              <a:off x="4572332" y="1985143"/>
              <a:ext cx="771900" cy="775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3" name="Google Shape;713;p27"/>
          <p:cNvGrpSpPr/>
          <p:nvPr/>
        </p:nvGrpSpPr>
        <p:grpSpPr>
          <a:xfrm>
            <a:off x="3145150" y="2832132"/>
            <a:ext cx="1429668" cy="1428768"/>
            <a:chOff x="3145150" y="2755932"/>
            <a:chExt cx="1429668" cy="1428768"/>
          </a:xfrm>
        </p:grpSpPr>
        <p:sp>
          <p:nvSpPr>
            <p:cNvPr id="714" name="Google Shape;714;p27"/>
            <p:cNvSpPr/>
            <p:nvPr/>
          </p:nvSpPr>
          <p:spPr>
            <a:xfrm>
              <a:off x="3145150" y="3419700"/>
              <a:ext cx="765000" cy="7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715" name="Google Shape;715;p27"/>
            <p:cNvCxnSpPr>
              <a:endCxn id="714" idx="7"/>
            </p:cNvCxnSpPr>
            <p:nvPr/>
          </p:nvCxnSpPr>
          <p:spPr>
            <a:xfrm flipH="1">
              <a:off x="3798118" y="2755932"/>
              <a:ext cx="776700" cy="7758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6" name="Google Shape;716;p27"/>
          <p:cNvGrpSpPr/>
          <p:nvPr/>
        </p:nvGrpSpPr>
        <p:grpSpPr>
          <a:xfrm>
            <a:off x="4574732" y="2837232"/>
            <a:ext cx="1422468" cy="1423668"/>
            <a:chOff x="4574732" y="2761032"/>
            <a:chExt cx="1422468" cy="1423668"/>
          </a:xfrm>
        </p:grpSpPr>
        <p:sp>
          <p:nvSpPr>
            <p:cNvPr id="717" name="Google Shape;717;p27"/>
            <p:cNvSpPr/>
            <p:nvPr/>
          </p:nvSpPr>
          <p:spPr>
            <a:xfrm>
              <a:off x="5232200" y="3419700"/>
              <a:ext cx="765000" cy="7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718" name="Google Shape;718;p27"/>
            <p:cNvCxnSpPr>
              <a:endCxn id="717" idx="1"/>
            </p:cNvCxnSpPr>
            <p:nvPr/>
          </p:nvCxnSpPr>
          <p:spPr>
            <a:xfrm>
              <a:off x="4574732" y="2761032"/>
              <a:ext cx="769500" cy="770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9" name="Google Shape;719;p27"/>
          <p:cNvGrpSpPr/>
          <p:nvPr/>
        </p:nvGrpSpPr>
        <p:grpSpPr>
          <a:xfrm>
            <a:off x="3985575" y="2325238"/>
            <a:ext cx="1171200" cy="1171200"/>
            <a:chOff x="5587975" y="1952850"/>
            <a:chExt cx="1171200" cy="1171200"/>
          </a:xfrm>
        </p:grpSpPr>
        <p:sp>
          <p:nvSpPr>
            <p:cNvPr id="720" name="Google Shape;720;p27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/>
            </a:p>
          </p:txBody>
        </p:sp>
      </p:grpSp>
      <p:grpSp>
        <p:nvGrpSpPr>
          <p:cNvPr id="722" name="Google Shape;722;p27"/>
          <p:cNvGrpSpPr/>
          <p:nvPr/>
        </p:nvGrpSpPr>
        <p:grpSpPr>
          <a:xfrm>
            <a:off x="710263" y="1455638"/>
            <a:ext cx="1884613" cy="1040750"/>
            <a:chOff x="710263" y="1513963"/>
            <a:chExt cx="1884613" cy="1040750"/>
          </a:xfrm>
        </p:grpSpPr>
        <p:sp>
          <p:nvSpPr>
            <p:cNvPr id="723" name="Google Shape;723;p27"/>
            <p:cNvSpPr txBox="1"/>
            <p:nvPr/>
          </p:nvSpPr>
          <p:spPr>
            <a:xfrm>
              <a:off x="710263" y="1789712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4" name="Google Shape;724;p27"/>
            <p:cNvSpPr txBox="1"/>
            <p:nvPr/>
          </p:nvSpPr>
          <p:spPr>
            <a:xfrm>
              <a:off x="710275" y="1513963"/>
              <a:ext cx="1884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5" name="Google Shape;725;p27"/>
          <p:cNvGrpSpPr/>
          <p:nvPr/>
        </p:nvGrpSpPr>
        <p:grpSpPr>
          <a:xfrm>
            <a:off x="710263" y="3382800"/>
            <a:ext cx="1884613" cy="1040750"/>
            <a:chOff x="710263" y="2962188"/>
            <a:chExt cx="1884613" cy="1040750"/>
          </a:xfrm>
        </p:grpSpPr>
        <p:sp>
          <p:nvSpPr>
            <p:cNvPr id="726" name="Google Shape;726;p27"/>
            <p:cNvSpPr txBox="1"/>
            <p:nvPr/>
          </p:nvSpPr>
          <p:spPr>
            <a:xfrm>
              <a:off x="710263" y="3237937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7" name="Google Shape;727;p27"/>
            <p:cNvSpPr txBox="1"/>
            <p:nvPr/>
          </p:nvSpPr>
          <p:spPr>
            <a:xfrm>
              <a:off x="710275" y="2962188"/>
              <a:ext cx="1884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8" name="Google Shape;728;p27"/>
          <p:cNvGrpSpPr/>
          <p:nvPr/>
        </p:nvGrpSpPr>
        <p:grpSpPr>
          <a:xfrm>
            <a:off x="6547463" y="1455638"/>
            <a:ext cx="1884613" cy="1040750"/>
            <a:chOff x="6547463" y="1513963"/>
            <a:chExt cx="1884613" cy="1040750"/>
          </a:xfrm>
        </p:grpSpPr>
        <p:sp>
          <p:nvSpPr>
            <p:cNvPr id="729" name="Google Shape;729;p27"/>
            <p:cNvSpPr txBox="1"/>
            <p:nvPr/>
          </p:nvSpPr>
          <p:spPr>
            <a:xfrm>
              <a:off x="6547463" y="1789712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and the fourth-largest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0" name="Google Shape;730;p27"/>
            <p:cNvSpPr txBox="1"/>
            <p:nvPr/>
          </p:nvSpPr>
          <p:spPr>
            <a:xfrm>
              <a:off x="6547475" y="1513963"/>
              <a:ext cx="1884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31" name="Google Shape;731;p27"/>
          <p:cNvGrpSpPr/>
          <p:nvPr/>
        </p:nvGrpSpPr>
        <p:grpSpPr>
          <a:xfrm>
            <a:off x="6547463" y="3382800"/>
            <a:ext cx="1884613" cy="1040750"/>
            <a:chOff x="6547463" y="2962188"/>
            <a:chExt cx="1884613" cy="1040750"/>
          </a:xfrm>
        </p:grpSpPr>
        <p:sp>
          <p:nvSpPr>
            <p:cNvPr id="732" name="Google Shape;732;p27"/>
            <p:cNvSpPr txBox="1"/>
            <p:nvPr/>
          </p:nvSpPr>
          <p:spPr>
            <a:xfrm>
              <a:off x="6547463" y="3237937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 and the only one that harbors life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3" name="Google Shape;733;p27"/>
            <p:cNvSpPr txBox="1"/>
            <p:nvPr/>
          </p:nvSpPr>
          <p:spPr>
            <a:xfrm>
              <a:off x="6547475" y="2962188"/>
              <a:ext cx="1884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34" name="Google Shape;734;p27"/>
          <p:cNvGrpSpPr/>
          <p:nvPr/>
        </p:nvGrpSpPr>
        <p:grpSpPr>
          <a:xfrm>
            <a:off x="5445055" y="3708766"/>
            <a:ext cx="339306" cy="339253"/>
            <a:chOff x="2685825" y="840375"/>
            <a:chExt cx="481900" cy="481825"/>
          </a:xfrm>
        </p:grpSpPr>
        <p:sp>
          <p:nvSpPr>
            <p:cNvPr id="735" name="Google Shape;735;p27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" name="Google Shape;737;p27"/>
          <p:cNvGrpSpPr/>
          <p:nvPr/>
        </p:nvGrpSpPr>
        <p:grpSpPr>
          <a:xfrm>
            <a:off x="5439491" y="1773337"/>
            <a:ext cx="350431" cy="339887"/>
            <a:chOff x="3270675" y="841800"/>
            <a:chExt cx="497700" cy="482725"/>
          </a:xfrm>
        </p:grpSpPr>
        <p:sp>
          <p:nvSpPr>
            <p:cNvPr id="738" name="Google Shape;738;p27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" name="Google Shape;741;p27"/>
          <p:cNvSpPr/>
          <p:nvPr/>
        </p:nvSpPr>
        <p:spPr>
          <a:xfrm>
            <a:off x="3358029" y="178424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2" name="Google Shape;742;p27"/>
          <p:cNvGrpSpPr/>
          <p:nvPr/>
        </p:nvGrpSpPr>
        <p:grpSpPr>
          <a:xfrm>
            <a:off x="3358017" y="3708770"/>
            <a:ext cx="339253" cy="339253"/>
            <a:chOff x="3271200" y="1435075"/>
            <a:chExt cx="481825" cy="481825"/>
          </a:xfrm>
        </p:grpSpPr>
        <p:sp>
          <p:nvSpPr>
            <p:cNvPr id="743" name="Google Shape;743;p27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750" name="Google Shape;750;p28"/>
          <p:cNvGrpSpPr/>
          <p:nvPr/>
        </p:nvGrpSpPr>
        <p:grpSpPr>
          <a:xfrm>
            <a:off x="4604438" y="2862775"/>
            <a:ext cx="1621650" cy="1545450"/>
            <a:chOff x="4604438" y="2862775"/>
            <a:chExt cx="1621650" cy="1545450"/>
          </a:xfrm>
        </p:grpSpPr>
        <p:sp>
          <p:nvSpPr>
            <p:cNvPr id="751" name="Google Shape;751;p28"/>
            <p:cNvSpPr/>
            <p:nvPr/>
          </p:nvSpPr>
          <p:spPr>
            <a:xfrm>
              <a:off x="4604438" y="2862775"/>
              <a:ext cx="1271600" cy="1271625"/>
            </a:xfrm>
            <a:custGeom>
              <a:avLst/>
              <a:gdLst/>
              <a:ahLst/>
              <a:cxnLst/>
              <a:rect l="l" t="t" r="r" b="b"/>
              <a:pathLst>
                <a:path w="50864" h="50865" extrusionOk="0">
                  <a:moveTo>
                    <a:pt x="28516" y="1"/>
                  </a:moveTo>
                  <a:cubicBezTo>
                    <a:pt x="12764" y="1"/>
                    <a:pt x="0" y="12764"/>
                    <a:pt x="0" y="28516"/>
                  </a:cubicBezTo>
                  <a:lnTo>
                    <a:pt x="0" y="50864"/>
                  </a:lnTo>
                  <a:lnTo>
                    <a:pt x="31707" y="50864"/>
                  </a:lnTo>
                  <a:cubicBezTo>
                    <a:pt x="42291" y="50864"/>
                    <a:pt x="50864" y="42280"/>
                    <a:pt x="50864" y="31707"/>
                  </a:cubicBezTo>
                  <a:lnTo>
                    <a:pt x="5086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457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5544738" y="3726875"/>
              <a:ext cx="681350" cy="681350"/>
            </a:xfrm>
            <a:custGeom>
              <a:avLst/>
              <a:gdLst/>
              <a:ahLst/>
              <a:cxnLst/>
              <a:rect l="l" t="t" r="r" b="b"/>
              <a:pathLst>
                <a:path w="27254" h="27254" extrusionOk="0">
                  <a:moveTo>
                    <a:pt x="0" y="1"/>
                  </a:moveTo>
                  <a:lnTo>
                    <a:pt x="0" y="27254"/>
                  </a:lnTo>
                  <a:lnTo>
                    <a:pt x="8096" y="27254"/>
                  </a:lnTo>
                  <a:cubicBezTo>
                    <a:pt x="18669" y="27254"/>
                    <a:pt x="27253" y="18670"/>
                    <a:pt x="27253" y="8085"/>
                  </a:cubicBezTo>
                  <a:lnTo>
                    <a:pt x="27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Apr</a:t>
              </a:r>
              <a:endParaRPr b="1"/>
            </a:p>
          </p:txBody>
        </p:sp>
      </p:grpSp>
      <p:grpSp>
        <p:nvGrpSpPr>
          <p:cNvPr id="753" name="Google Shape;753;p28"/>
          <p:cNvGrpSpPr/>
          <p:nvPr/>
        </p:nvGrpSpPr>
        <p:grpSpPr>
          <a:xfrm>
            <a:off x="4604438" y="1257525"/>
            <a:ext cx="1621650" cy="1545450"/>
            <a:chOff x="4604438" y="1257525"/>
            <a:chExt cx="1621650" cy="1545450"/>
          </a:xfrm>
        </p:grpSpPr>
        <p:sp>
          <p:nvSpPr>
            <p:cNvPr id="754" name="Google Shape;754;p28"/>
            <p:cNvSpPr/>
            <p:nvPr/>
          </p:nvSpPr>
          <p:spPr>
            <a:xfrm>
              <a:off x="4604438" y="1531375"/>
              <a:ext cx="1271600" cy="1271600"/>
            </a:xfrm>
            <a:custGeom>
              <a:avLst/>
              <a:gdLst/>
              <a:ahLst/>
              <a:cxnLst/>
              <a:rect l="l" t="t" r="r" b="b"/>
              <a:pathLst>
                <a:path w="50864" h="50864" extrusionOk="0">
                  <a:moveTo>
                    <a:pt x="0" y="0"/>
                  </a:moveTo>
                  <a:lnTo>
                    <a:pt x="0" y="22348"/>
                  </a:lnTo>
                  <a:cubicBezTo>
                    <a:pt x="0" y="38100"/>
                    <a:pt x="12764" y="50864"/>
                    <a:pt x="28516" y="50864"/>
                  </a:cubicBezTo>
                  <a:lnTo>
                    <a:pt x="50864" y="50864"/>
                  </a:lnTo>
                  <a:lnTo>
                    <a:pt x="50864" y="19157"/>
                  </a:lnTo>
                  <a:cubicBezTo>
                    <a:pt x="50864" y="8573"/>
                    <a:pt x="42291" y="0"/>
                    <a:pt x="317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20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5544738" y="1257525"/>
              <a:ext cx="681350" cy="681350"/>
            </a:xfrm>
            <a:custGeom>
              <a:avLst/>
              <a:gdLst/>
              <a:ahLst/>
              <a:cxnLst/>
              <a:rect l="l" t="t" r="r" b="b"/>
              <a:pathLst>
                <a:path w="27254" h="27254" extrusionOk="0">
                  <a:moveTo>
                    <a:pt x="0" y="1"/>
                  </a:moveTo>
                  <a:lnTo>
                    <a:pt x="0" y="27254"/>
                  </a:lnTo>
                  <a:lnTo>
                    <a:pt x="27253" y="27254"/>
                  </a:lnTo>
                  <a:lnTo>
                    <a:pt x="27253" y="19158"/>
                  </a:lnTo>
                  <a:cubicBezTo>
                    <a:pt x="27253" y="8585"/>
                    <a:pt x="18669" y="1"/>
                    <a:pt x="8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Feb</a:t>
              </a:r>
              <a:endParaRPr/>
            </a:p>
          </p:txBody>
        </p:sp>
      </p:grpSp>
      <p:grpSp>
        <p:nvGrpSpPr>
          <p:cNvPr id="756" name="Google Shape;756;p28"/>
          <p:cNvGrpSpPr/>
          <p:nvPr/>
        </p:nvGrpSpPr>
        <p:grpSpPr>
          <a:xfrm>
            <a:off x="2917913" y="1257525"/>
            <a:ext cx="1621650" cy="1545450"/>
            <a:chOff x="2917913" y="1257525"/>
            <a:chExt cx="1621650" cy="1545450"/>
          </a:xfrm>
        </p:grpSpPr>
        <p:sp>
          <p:nvSpPr>
            <p:cNvPr id="757" name="Google Shape;757;p28"/>
            <p:cNvSpPr/>
            <p:nvPr/>
          </p:nvSpPr>
          <p:spPr>
            <a:xfrm>
              <a:off x="3267963" y="1531375"/>
              <a:ext cx="1271600" cy="1271600"/>
            </a:xfrm>
            <a:custGeom>
              <a:avLst/>
              <a:gdLst/>
              <a:ahLst/>
              <a:cxnLst/>
              <a:rect l="l" t="t" r="r" b="b"/>
              <a:pathLst>
                <a:path w="50864" h="50864" extrusionOk="0">
                  <a:moveTo>
                    <a:pt x="19157" y="0"/>
                  </a:moveTo>
                  <a:cubicBezTo>
                    <a:pt x="8573" y="0"/>
                    <a:pt x="0" y="8573"/>
                    <a:pt x="0" y="19157"/>
                  </a:cubicBezTo>
                  <a:lnTo>
                    <a:pt x="0" y="50864"/>
                  </a:lnTo>
                  <a:lnTo>
                    <a:pt x="22348" y="50864"/>
                  </a:lnTo>
                  <a:cubicBezTo>
                    <a:pt x="38088" y="50864"/>
                    <a:pt x="50864" y="38100"/>
                    <a:pt x="50864" y="22348"/>
                  </a:cubicBezTo>
                  <a:lnTo>
                    <a:pt x="5086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20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917913" y="1257525"/>
              <a:ext cx="681350" cy="681350"/>
            </a:xfrm>
            <a:custGeom>
              <a:avLst/>
              <a:gdLst/>
              <a:ahLst/>
              <a:cxnLst/>
              <a:rect l="l" t="t" r="r" b="b"/>
              <a:pathLst>
                <a:path w="27254" h="27254" extrusionOk="0">
                  <a:moveTo>
                    <a:pt x="19158" y="1"/>
                  </a:moveTo>
                  <a:cubicBezTo>
                    <a:pt x="8573" y="1"/>
                    <a:pt x="0" y="8585"/>
                    <a:pt x="0" y="19158"/>
                  </a:cubicBezTo>
                  <a:lnTo>
                    <a:pt x="0" y="27254"/>
                  </a:lnTo>
                  <a:lnTo>
                    <a:pt x="27254" y="27254"/>
                  </a:lnTo>
                  <a:lnTo>
                    <a:pt x="2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Jan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9" name="Google Shape;759;p28"/>
          <p:cNvGrpSpPr/>
          <p:nvPr/>
        </p:nvGrpSpPr>
        <p:grpSpPr>
          <a:xfrm>
            <a:off x="2917913" y="2862775"/>
            <a:ext cx="1621650" cy="1545450"/>
            <a:chOff x="2917913" y="2862775"/>
            <a:chExt cx="1621650" cy="1545450"/>
          </a:xfrm>
        </p:grpSpPr>
        <p:sp>
          <p:nvSpPr>
            <p:cNvPr id="760" name="Google Shape;760;p28"/>
            <p:cNvSpPr/>
            <p:nvPr/>
          </p:nvSpPr>
          <p:spPr>
            <a:xfrm>
              <a:off x="3267963" y="2862775"/>
              <a:ext cx="1271600" cy="1271625"/>
            </a:xfrm>
            <a:custGeom>
              <a:avLst/>
              <a:gdLst/>
              <a:ahLst/>
              <a:cxnLst/>
              <a:rect l="l" t="t" r="r" b="b"/>
              <a:pathLst>
                <a:path w="50864" h="50865" extrusionOk="0">
                  <a:moveTo>
                    <a:pt x="0" y="1"/>
                  </a:moveTo>
                  <a:lnTo>
                    <a:pt x="0" y="31707"/>
                  </a:lnTo>
                  <a:cubicBezTo>
                    <a:pt x="0" y="42280"/>
                    <a:pt x="8573" y="50864"/>
                    <a:pt x="19157" y="50864"/>
                  </a:cubicBezTo>
                  <a:lnTo>
                    <a:pt x="50864" y="50864"/>
                  </a:lnTo>
                  <a:lnTo>
                    <a:pt x="50864" y="28516"/>
                  </a:lnTo>
                  <a:cubicBezTo>
                    <a:pt x="50864" y="12764"/>
                    <a:pt x="38088" y="1"/>
                    <a:pt x="2234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457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917913" y="3726875"/>
              <a:ext cx="681350" cy="681350"/>
            </a:xfrm>
            <a:custGeom>
              <a:avLst/>
              <a:gdLst/>
              <a:ahLst/>
              <a:cxnLst/>
              <a:rect l="l" t="t" r="r" b="b"/>
              <a:pathLst>
                <a:path w="27254" h="27254" extrusionOk="0">
                  <a:moveTo>
                    <a:pt x="0" y="1"/>
                  </a:moveTo>
                  <a:lnTo>
                    <a:pt x="0" y="8085"/>
                  </a:lnTo>
                  <a:cubicBezTo>
                    <a:pt x="0" y="18670"/>
                    <a:pt x="8573" y="27254"/>
                    <a:pt x="19158" y="27254"/>
                  </a:cubicBezTo>
                  <a:lnTo>
                    <a:pt x="27254" y="27254"/>
                  </a:lnTo>
                  <a:lnTo>
                    <a:pt x="272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</a:t>
              </a:r>
              <a:endParaRPr/>
            </a:p>
          </p:txBody>
        </p:sp>
      </p:grpSp>
      <p:grpSp>
        <p:nvGrpSpPr>
          <p:cNvPr id="762" name="Google Shape;762;p28"/>
          <p:cNvGrpSpPr/>
          <p:nvPr/>
        </p:nvGrpSpPr>
        <p:grpSpPr>
          <a:xfrm>
            <a:off x="5002516" y="3612857"/>
            <a:ext cx="369805" cy="353782"/>
            <a:chOff x="3950316" y="3820307"/>
            <a:chExt cx="369805" cy="353782"/>
          </a:xfrm>
        </p:grpSpPr>
        <p:sp>
          <p:nvSpPr>
            <p:cNvPr id="763" name="Google Shape;763;p28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28"/>
          <p:cNvGrpSpPr/>
          <p:nvPr/>
        </p:nvGrpSpPr>
        <p:grpSpPr>
          <a:xfrm>
            <a:off x="3796832" y="3598205"/>
            <a:ext cx="271213" cy="383088"/>
            <a:chOff x="1333682" y="3344330"/>
            <a:chExt cx="271213" cy="383088"/>
          </a:xfrm>
        </p:grpSpPr>
        <p:sp>
          <p:nvSpPr>
            <p:cNvPr id="768" name="Google Shape;768;p28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28"/>
          <p:cNvSpPr/>
          <p:nvPr/>
        </p:nvSpPr>
        <p:spPr>
          <a:xfrm>
            <a:off x="4997202" y="1786028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8"/>
          <p:cNvSpPr/>
          <p:nvPr/>
        </p:nvSpPr>
        <p:spPr>
          <a:xfrm>
            <a:off x="3749620" y="175928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8"/>
          <p:cNvSpPr txBox="1"/>
          <p:nvPr/>
        </p:nvSpPr>
        <p:spPr>
          <a:xfrm>
            <a:off x="710263" y="1784675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710263" y="3116087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549175" y="3116087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6549175" y="1784675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Predective Life Cycle</a:t>
            </a:r>
            <a:endParaRPr/>
          </a:p>
        </p:txBody>
      </p:sp>
      <p:sp>
        <p:nvSpPr>
          <p:cNvPr id="790" name="Google Shape;790;p29"/>
          <p:cNvSpPr/>
          <p:nvPr/>
        </p:nvSpPr>
        <p:spPr>
          <a:xfrm>
            <a:off x="4524075" y="1249275"/>
            <a:ext cx="95875" cy="3894244"/>
          </a:xfrm>
          <a:custGeom>
            <a:avLst/>
            <a:gdLst/>
            <a:ahLst/>
            <a:cxnLst/>
            <a:rect l="l" t="t" r="r" b="b"/>
            <a:pathLst>
              <a:path w="3835" h="137351" extrusionOk="0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" name="Google Shape;791;p29"/>
          <p:cNvGrpSpPr/>
          <p:nvPr/>
        </p:nvGrpSpPr>
        <p:grpSpPr>
          <a:xfrm>
            <a:off x="4524063" y="3268719"/>
            <a:ext cx="3909689" cy="538800"/>
            <a:chOff x="4524063" y="3268719"/>
            <a:chExt cx="3909689" cy="538800"/>
          </a:xfrm>
        </p:grpSpPr>
        <p:sp>
          <p:nvSpPr>
            <p:cNvPr id="792" name="Google Shape;792;p29"/>
            <p:cNvSpPr/>
            <p:nvPr/>
          </p:nvSpPr>
          <p:spPr>
            <a:xfrm>
              <a:off x="4998850" y="3339574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0" y="15884"/>
                  </a:moveTo>
                  <a:lnTo>
                    <a:pt x="66116" y="15884"/>
                  </a:lnTo>
                  <a:lnTo>
                    <a:pt x="60436" y="7847"/>
                  </a:lnTo>
                  <a:lnTo>
                    <a:pt x="66116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 smtClean="0">
                  <a:solidFill>
                    <a:schemeClr val="accent4"/>
                  </a:solidFill>
                </a:rPr>
                <a:t>Prototyping Life Cycle Model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524063" y="3268719"/>
              <a:ext cx="560225" cy="538800"/>
            </a:xfrm>
            <a:custGeom>
              <a:avLst/>
              <a:gdLst/>
              <a:ahLst/>
              <a:cxnLst/>
              <a:rect l="l" t="t" r="r" b="b"/>
              <a:pathLst>
                <a:path w="22409" h="21552" extrusionOk="0">
                  <a:moveTo>
                    <a:pt x="1" y="1"/>
                  </a:moveTo>
                  <a:lnTo>
                    <a:pt x="1" y="21551"/>
                  </a:lnTo>
                  <a:lnTo>
                    <a:pt x="22408" y="21551"/>
                  </a:lnTo>
                  <a:lnTo>
                    <a:pt x="224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794" name="Google Shape;794;p29"/>
            <p:cNvSpPr txBox="1"/>
            <p:nvPr/>
          </p:nvSpPr>
          <p:spPr>
            <a:xfrm>
              <a:off x="6626551" y="3270669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Developing s/w  prototype to clarify user requirements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5" name="Google Shape;795;p29"/>
          <p:cNvGrpSpPr/>
          <p:nvPr/>
        </p:nvGrpSpPr>
        <p:grpSpPr>
          <a:xfrm>
            <a:off x="4524063" y="2001006"/>
            <a:ext cx="3909689" cy="538475"/>
            <a:chOff x="4524063" y="2001006"/>
            <a:chExt cx="3909689" cy="538475"/>
          </a:xfrm>
        </p:grpSpPr>
        <p:sp>
          <p:nvSpPr>
            <p:cNvPr id="796" name="Google Shape;796;p29"/>
            <p:cNvSpPr/>
            <p:nvPr/>
          </p:nvSpPr>
          <p:spPr>
            <a:xfrm>
              <a:off x="4998850" y="2071550"/>
              <a:ext cx="1422982" cy="397375"/>
            </a:xfrm>
            <a:custGeom>
              <a:avLst/>
              <a:gdLst/>
              <a:ahLst/>
              <a:cxnLst/>
              <a:rect l="l" t="t" r="r" b="b"/>
              <a:pathLst>
                <a:path w="66116" h="15895" fill="none" extrusionOk="0">
                  <a:moveTo>
                    <a:pt x="0" y="15895"/>
                  </a:moveTo>
                  <a:lnTo>
                    <a:pt x="66116" y="15895"/>
                  </a:lnTo>
                  <a:lnTo>
                    <a:pt x="60436" y="7858"/>
                  </a:lnTo>
                  <a:lnTo>
                    <a:pt x="66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Spiral Life Cycle Model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4524063" y="2001006"/>
              <a:ext cx="560225" cy="538475"/>
            </a:xfrm>
            <a:custGeom>
              <a:avLst/>
              <a:gdLst/>
              <a:ahLst/>
              <a:cxnLst/>
              <a:rect l="l" t="t" r="r" b="b"/>
              <a:pathLst>
                <a:path w="22409" h="21539" extrusionOk="0">
                  <a:moveTo>
                    <a:pt x="1" y="0"/>
                  </a:moveTo>
                  <a:lnTo>
                    <a:pt x="1" y="21539"/>
                  </a:lnTo>
                  <a:lnTo>
                    <a:pt x="22408" y="21539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798" name="Google Shape;798;p29"/>
            <p:cNvSpPr txBox="1"/>
            <p:nvPr/>
          </p:nvSpPr>
          <p:spPr>
            <a:xfrm>
              <a:off x="6626551" y="2002788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Based on experience with refinements of waterfall model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9" name="Google Shape;799;p29"/>
          <p:cNvGrpSpPr/>
          <p:nvPr/>
        </p:nvGrpSpPr>
        <p:grpSpPr>
          <a:xfrm>
            <a:off x="710276" y="3902900"/>
            <a:ext cx="3909661" cy="538775"/>
            <a:chOff x="710276" y="3902900"/>
            <a:chExt cx="3909661" cy="538775"/>
          </a:xfrm>
        </p:grpSpPr>
        <p:sp>
          <p:nvSpPr>
            <p:cNvPr id="800" name="Google Shape;800;p29"/>
            <p:cNvSpPr/>
            <p:nvPr/>
          </p:nvSpPr>
          <p:spPr>
            <a:xfrm>
              <a:off x="2722199" y="3973725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 smtClean="0">
                  <a:solidFill>
                    <a:schemeClr val="accent6"/>
                  </a:solidFill>
                  <a:latin typeface="Fira Sans Extra Condensed Medium"/>
                  <a:sym typeface="Fira Sans Extra Condensed Medium"/>
                </a:rPr>
                <a:t>RAD life cycle model</a:t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4059738" y="3902900"/>
              <a:ext cx="560200" cy="538775"/>
            </a:xfrm>
            <a:custGeom>
              <a:avLst/>
              <a:gdLst/>
              <a:ahLst/>
              <a:cxnLst/>
              <a:rect l="l" t="t" r="r" b="b"/>
              <a:pathLst>
                <a:path w="22408" h="21551" extrusionOk="0">
                  <a:moveTo>
                    <a:pt x="0" y="0"/>
                  </a:moveTo>
                  <a:lnTo>
                    <a:pt x="0" y="21551"/>
                  </a:lnTo>
                  <a:lnTo>
                    <a:pt x="22408" y="21551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802" name="Google Shape;802;p29"/>
            <p:cNvSpPr txBox="1"/>
            <p:nvPr/>
          </p:nvSpPr>
          <p:spPr>
            <a:xfrm>
              <a:off x="710276" y="3904838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Heavy involvement of RAD tools CASE,JRP,JAD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3" name="Google Shape;803;p29"/>
          <p:cNvGrpSpPr/>
          <p:nvPr/>
        </p:nvGrpSpPr>
        <p:grpSpPr>
          <a:xfrm>
            <a:off x="710275" y="2634863"/>
            <a:ext cx="3909663" cy="538475"/>
            <a:chOff x="710275" y="2634863"/>
            <a:chExt cx="3909663" cy="538475"/>
          </a:xfrm>
        </p:grpSpPr>
        <p:sp>
          <p:nvSpPr>
            <p:cNvPr id="804" name="Google Shape;804;p29"/>
            <p:cNvSpPr/>
            <p:nvPr/>
          </p:nvSpPr>
          <p:spPr>
            <a:xfrm>
              <a:off x="2722199" y="2705413"/>
              <a:ext cx="1422982" cy="397400"/>
            </a:xfrm>
            <a:custGeom>
              <a:avLst/>
              <a:gdLst/>
              <a:ahLst/>
              <a:cxnLst/>
              <a:rect l="l" t="t" r="r" b="b"/>
              <a:pathLst>
                <a:path w="66116" h="15896" fill="none" extrusionOk="0">
                  <a:moveTo>
                    <a:pt x="66116" y="15895"/>
                  </a:moveTo>
                  <a:lnTo>
                    <a:pt x="1" y="15895"/>
                  </a:lnTo>
                  <a:lnTo>
                    <a:pt x="5680" y="7859"/>
                  </a:lnTo>
                  <a:lnTo>
                    <a:pt x="1" y="0"/>
                  </a:lnTo>
                  <a:lnTo>
                    <a:pt x="6611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 smtClean="0">
                  <a:solidFill>
                    <a:schemeClr val="accent3"/>
                  </a:solidFill>
                </a:rPr>
                <a:t>Incremental Build Life Cycle Model</a:t>
              </a:r>
              <a:endParaRPr sz="1200">
                <a:solidFill>
                  <a:schemeClr val="accent3"/>
                </a:solidFill>
              </a:endParaRPr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4059738" y="2634863"/>
              <a:ext cx="560200" cy="538475"/>
            </a:xfrm>
            <a:custGeom>
              <a:avLst/>
              <a:gdLst/>
              <a:ahLst/>
              <a:cxnLst/>
              <a:rect l="l" t="t" r="r" b="b"/>
              <a:pathLst>
                <a:path w="22408" h="21539" extrusionOk="0">
                  <a:moveTo>
                    <a:pt x="0" y="1"/>
                  </a:moveTo>
                  <a:lnTo>
                    <a:pt x="0" y="21539"/>
                  </a:lnTo>
                  <a:lnTo>
                    <a:pt x="22408" y="21539"/>
                  </a:lnTo>
                  <a:lnTo>
                    <a:pt x="224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806" name="Google Shape;806;p29"/>
            <p:cNvSpPr txBox="1"/>
            <p:nvPr/>
          </p:nvSpPr>
          <p:spPr>
            <a:xfrm>
              <a:off x="710275" y="2636675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Progressive development of operational software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7" name="Google Shape;807;p29"/>
          <p:cNvGrpSpPr/>
          <p:nvPr/>
        </p:nvGrpSpPr>
        <p:grpSpPr>
          <a:xfrm>
            <a:off x="710275" y="1366850"/>
            <a:ext cx="3909663" cy="558825"/>
            <a:chOff x="710275" y="1366850"/>
            <a:chExt cx="3909663" cy="558825"/>
          </a:xfrm>
        </p:grpSpPr>
        <p:sp>
          <p:nvSpPr>
            <p:cNvPr id="808" name="Google Shape;808;p29"/>
            <p:cNvSpPr/>
            <p:nvPr/>
          </p:nvSpPr>
          <p:spPr>
            <a:xfrm>
              <a:off x="2722199" y="1437675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 smtClean="0">
                  <a:solidFill>
                    <a:schemeClr val="accent1"/>
                  </a:solidFill>
                </a:rPr>
                <a:t>Waterfall Model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4059738" y="1366850"/>
              <a:ext cx="560200" cy="538775"/>
            </a:xfrm>
            <a:custGeom>
              <a:avLst/>
              <a:gdLst/>
              <a:ahLst/>
              <a:cxnLst/>
              <a:rect l="l" t="t" r="r" b="b"/>
              <a:pathLst>
                <a:path w="22408" h="21551" extrusionOk="0">
                  <a:moveTo>
                    <a:pt x="0" y="0"/>
                  </a:moveTo>
                  <a:lnTo>
                    <a:pt x="0" y="21550"/>
                  </a:lnTo>
                  <a:lnTo>
                    <a:pt x="22408" y="21550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0" name="Google Shape;810;p29"/>
            <p:cNvSpPr txBox="1"/>
            <p:nvPr/>
          </p:nvSpPr>
          <p:spPr>
            <a:xfrm>
              <a:off x="710275" y="1390775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Linear stages of system analysis,design, construction and support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1" name="Google Shape;811;p29"/>
          <p:cNvGrpSpPr/>
          <p:nvPr/>
        </p:nvGrpSpPr>
        <p:grpSpPr>
          <a:xfrm>
            <a:off x="4182920" y="1484421"/>
            <a:ext cx="303645" cy="303598"/>
            <a:chOff x="2685825" y="840375"/>
            <a:chExt cx="481900" cy="481825"/>
          </a:xfrm>
        </p:grpSpPr>
        <p:sp>
          <p:nvSpPr>
            <p:cNvPr id="812" name="Google Shape;812;p29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4" name="Google Shape;814;p29"/>
          <p:cNvGrpSpPr/>
          <p:nvPr/>
        </p:nvGrpSpPr>
        <p:grpSpPr>
          <a:xfrm>
            <a:off x="4177942" y="2752187"/>
            <a:ext cx="313601" cy="304165"/>
            <a:chOff x="3270675" y="841800"/>
            <a:chExt cx="497700" cy="482725"/>
          </a:xfrm>
        </p:grpSpPr>
        <p:sp>
          <p:nvSpPr>
            <p:cNvPr id="815" name="Google Shape;815;p29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18" name="Google Shape;818;p29"/>
          <p:cNvSpPr/>
          <p:nvPr/>
        </p:nvSpPr>
        <p:spPr>
          <a:xfrm>
            <a:off x="4657075" y="2127930"/>
            <a:ext cx="303598" cy="284632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19" name="Google Shape;819;p29"/>
          <p:cNvGrpSpPr/>
          <p:nvPr/>
        </p:nvGrpSpPr>
        <p:grpSpPr>
          <a:xfrm>
            <a:off x="4657075" y="3386320"/>
            <a:ext cx="303598" cy="303598"/>
            <a:chOff x="3271200" y="1435075"/>
            <a:chExt cx="481825" cy="481825"/>
          </a:xfrm>
        </p:grpSpPr>
        <p:sp>
          <p:nvSpPr>
            <p:cNvPr id="820" name="Google Shape;820;p2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22" name="Google Shape;822;p29"/>
          <p:cNvGrpSpPr/>
          <p:nvPr/>
        </p:nvGrpSpPr>
        <p:grpSpPr>
          <a:xfrm>
            <a:off x="4185795" y="4020193"/>
            <a:ext cx="297896" cy="297896"/>
            <a:chOff x="6239925" y="2032450"/>
            <a:chExt cx="472775" cy="472775"/>
          </a:xfrm>
        </p:grpSpPr>
        <p:sp>
          <p:nvSpPr>
            <p:cNvPr id="823" name="Google Shape;823;p29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0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830" name="Google Shape;830;p30"/>
          <p:cNvGrpSpPr/>
          <p:nvPr/>
        </p:nvGrpSpPr>
        <p:grpSpPr>
          <a:xfrm>
            <a:off x="709100" y="1301750"/>
            <a:ext cx="1557625" cy="3062250"/>
            <a:chOff x="709100" y="1301750"/>
            <a:chExt cx="1557625" cy="3062250"/>
          </a:xfrm>
        </p:grpSpPr>
        <p:sp>
          <p:nvSpPr>
            <p:cNvPr id="831" name="Google Shape;831;p30"/>
            <p:cNvSpPr/>
            <p:nvPr/>
          </p:nvSpPr>
          <p:spPr>
            <a:xfrm>
              <a:off x="709125" y="1758210"/>
              <a:ext cx="1557600" cy="18291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039575" y="1301750"/>
              <a:ext cx="891900" cy="891900"/>
            </a:xfrm>
            <a:prstGeom prst="octagon">
              <a:avLst>
                <a:gd name="adj" fmla="val 29289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111200" y="1373373"/>
              <a:ext cx="748500" cy="748500"/>
            </a:xfrm>
            <a:prstGeom prst="octagon">
              <a:avLst>
                <a:gd name="adj" fmla="val 2928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34" name="Google Shape;834;p30"/>
            <p:cNvSpPr/>
            <p:nvPr/>
          </p:nvSpPr>
          <p:spPr>
            <a:xfrm rot="10800000">
              <a:off x="709100" y="3704300"/>
              <a:ext cx="1557600" cy="6597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709125" y="3587292"/>
              <a:ext cx="1557600" cy="117000"/>
            </a:xfrm>
            <a:prstGeom prst="rect">
              <a:avLst/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30"/>
          <p:cNvGrpSpPr/>
          <p:nvPr/>
        </p:nvGrpSpPr>
        <p:grpSpPr>
          <a:xfrm>
            <a:off x="1300313" y="3854789"/>
            <a:ext cx="375179" cy="358676"/>
            <a:chOff x="7441465" y="2302860"/>
            <a:chExt cx="342192" cy="327140"/>
          </a:xfrm>
        </p:grpSpPr>
        <p:sp>
          <p:nvSpPr>
            <p:cNvPr id="837" name="Google Shape;837;p30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0"/>
          <p:cNvGrpSpPr/>
          <p:nvPr/>
        </p:nvGrpSpPr>
        <p:grpSpPr>
          <a:xfrm>
            <a:off x="4821375" y="1301775"/>
            <a:ext cx="1557600" cy="3062225"/>
            <a:chOff x="4821375" y="1301775"/>
            <a:chExt cx="1557600" cy="3062225"/>
          </a:xfrm>
        </p:grpSpPr>
        <p:sp>
          <p:nvSpPr>
            <p:cNvPr id="840" name="Google Shape;840;p30"/>
            <p:cNvSpPr/>
            <p:nvPr/>
          </p:nvSpPr>
          <p:spPr>
            <a:xfrm>
              <a:off x="4821375" y="1758210"/>
              <a:ext cx="1557600" cy="18291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 rot="10800000">
              <a:off x="4821375" y="3704300"/>
              <a:ext cx="1557600" cy="6597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821375" y="3587292"/>
              <a:ext cx="1557600" cy="117000"/>
            </a:xfrm>
            <a:prstGeom prst="rect">
              <a:avLst/>
            </a:pr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54238" y="1301775"/>
              <a:ext cx="891900" cy="891900"/>
            </a:xfrm>
            <a:prstGeom prst="octagon">
              <a:avLst>
                <a:gd name="adj" fmla="val 29289"/>
              </a:avLst>
            </a:pr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5226003" y="1373394"/>
              <a:ext cx="748200" cy="748200"/>
            </a:xfrm>
            <a:prstGeom prst="octagon">
              <a:avLst>
                <a:gd name="adj" fmla="val 2928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/>
            </a:p>
          </p:txBody>
        </p:sp>
      </p:grpSp>
      <p:grpSp>
        <p:nvGrpSpPr>
          <p:cNvPr id="845" name="Google Shape;845;p30"/>
          <p:cNvGrpSpPr/>
          <p:nvPr/>
        </p:nvGrpSpPr>
        <p:grpSpPr>
          <a:xfrm>
            <a:off x="5391655" y="3835081"/>
            <a:ext cx="417063" cy="398123"/>
            <a:chOff x="4126815" y="2760704"/>
            <a:chExt cx="380393" cy="363118"/>
          </a:xfrm>
        </p:grpSpPr>
        <p:sp>
          <p:nvSpPr>
            <p:cNvPr id="846" name="Google Shape;846;p30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30"/>
          <p:cNvGrpSpPr/>
          <p:nvPr/>
        </p:nvGrpSpPr>
        <p:grpSpPr>
          <a:xfrm>
            <a:off x="2765238" y="1301925"/>
            <a:ext cx="1557625" cy="3062075"/>
            <a:chOff x="2765238" y="1301925"/>
            <a:chExt cx="1557625" cy="3062075"/>
          </a:xfrm>
        </p:grpSpPr>
        <p:sp>
          <p:nvSpPr>
            <p:cNvPr id="851" name="Google Shape;851;p30"/>
            <p:cNvSpPr/>
            <p:nvPr/>
          </p:nvSpPr>
          <p:spPr>
            <a:xfrm>
              <a:off x="2765263" y="1758210"/>
              <a:ext cx="1557600" cy="18291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2" name="Google Shape;852;p30"/>
            <p:cNvSpPr/>
            <p:nvPr/>
          </p:nvSpPr>
          <p:spPr>
            <a:xfrm rot="10800000">
              <a:off x="2765238" y="3704300"/>
              <a:ext cx="1557600" cy="6597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2765263" y="3587292"/>
              <a:ext cx="1557600" cy="117000"/>
            </a:xfrm>
            <a:prstGeom prst="rect">
              <a:avLst/>
            </a:pr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3098263" y="1301925"/>
              <a:ext cx="891600" cy="891600"/>
            </a:xfrm>
            <a:prstGeom prst="octagon">
              <a:avLst>
                <a:gd name="adj" fmla="val 29289"/>
              </a:avLst>
            </a:pr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3169859" y="1373520"/>
              <a:ext cx="747900" cy="747900"/>
            </a:xfrm>
            <a:prstGeom prst="octagon">
              <a:avLst>
                <a:gd name="adj" fmla="val 2928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/>
            </a:p>
          </p:txBody>
        </p:sp>
      </p:grpSp>
      <p:grpSp>
        <p:nvGrpSpPr>
          <p:cNvPr id="856" name="Google Shape;856;p30"/>
          <p:cNvGrpSpPr/>
          <p:nvPr/>
        </p:nvGrpSpPr>
        <p:grpSpPr>
          <a:xfrm>
            <a:off x="3429433" y="3823935"/>
            <a:ext cx="229265" cy="420405"/>
            <a:chOff x="4218333" y="3184982"/>
            <a:chExt cx="209107" cy="383442"/>
          </a:xfrm>
        </p:grpSpPr>
        <p:sp>
          <p:nvSpPr>
            <p:cNvPr id="857" name="Google Shape;857;p30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0"/>
          <p:cNvGrpSpPr/>
          <p:nvPr/>
        </p:nvGrpSpPr>
        <p:grpSpPr>
          <a:xfrm>
            <a:off x="6877488" y="1301925"/>
            <a:ext cx="1557600" cy="3062075"/>
            <a:chOff x="6877488" y="1301925"/>
            <a:chExt cx="1557600" cy="3062075"/>
          </a:xfrm>
        </p:grpSpPr>
        <p:sp>
          <p:nvSpPr>
            <p:cNvPr id="860" name="Google Shape;860;p30"/>
            <p:cNvSpPr/>
            <p:nvPr/>
          </p:nvSpPr>
          <p:spPr>
            <a:xfrm>
              <a:off x="6877488" y="1758210"/>
              <a:ext cx="1557600" cy="18291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1" name="Google Shape;861;p30"/>
            <p:cNvSpPr/>
            <p:nvPr/>
          </p:nvSpPr>
          <p:spPr>
            <a:xfrm rot="10800000">
              <a:off x="6877488" y="3704300"/>
              <a:ext cx="1557600" cy="6597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6877488" y="3587292"/>
              <a:ext cx="1557600" cy="117000"/>
            </a:xfrm>
            <a:prstGeom prst="rect">
              <a:avLst/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7210500" y="1301925"/>
              <a:ext cx="891600" cy="891600"/>
            </a:xfrm>
            <a:prstGeom prst="octagon">
              <a:avLst>
                <a:gd name="adj" fmla="val 29289"/>
              </a:avLst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7282241" y="1373520"/>
              <a:ext cx="748200" cy="748200"/>
            </a:xfrm>
            <a:prstGeom prst="octagon">
              <a:avLst>
                <a:gd name="adj" fmla="val 2928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/>
            </a:p>
          </p:txBody>
        </p:sp>
      </p:grpSp>
      <p:grpSp>
        <p:nvGrpSpPr>
          <p:cNvPr id="865" name="Google Shape;865;p30"/>
          <p:cNvGrpSpPr/>
          <p:nvPr/>
        </p:nvGrpSpPr>
        <p:grpSpPr>
          <a:xfrm>
            <a:off x="7478222" y="3856234"/>
            <a:ext cx="356164" cy="355815"/>
            <a:chOff x="3040984" y="3681059"/>
            <a:chExt cx="356164" cy="355815"/>
          </a:xfrm>
        </p:grpSpPr>
        <p:sp>
          <p:nvSpPr>
            <p:cNvPr id="866" name="Google Shape;866;p30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31"/>
          <p:cNvGrpSpPr/>
          <p:nvPr/>
        </p:nvGrpSpPr>
        <p:grpSpPr>
          <a:xfrm>
            <a:off x="3087525" y="2759265"/>
            <a:ext cx="2001552" cy="1363974"/>
            <a:chOff x="3087525" y="2759265"/>
            <a:chExt cx="2001552" cy="1363974"/>
          </a:xfrm>
        </p:grpSpPr>
        <p:sp>
          <p:nvSpPr>
            <p:cNvPr id="874" name="Google Shape;874;p31"/>
            <p:cNvSpPr/>
            <p:nvPr/>
          </p:nvSpPr>
          <p:spPr>
            <a:xfrm>
              <a:off x="3087525" y="2759265"/>
              <a:ext cx="2001552" cy="1363974"/>
            </a:xfrm>
            <a:custGeom>
              <a:avLst/>
              <a:gdLst/>
              <a:ahLst/>
              <a:cxnLst/>
              <a:rect l="l" t="t" r="r" b="b"/>
              <a:pathLst>
                <a:path w="87797" h="59830" extrusionOk="0">
                  <a:moveTo>
                    <a:pt x="65127" y="0"/>
                  </a:moveTo>
                  <a:lnTo>
                    <a:pt x="65127" y="22682"/>
                  </a:lnTo>
                  <a:lnTo>
                    <a:pt x="18574" y="22682"/>
                  </a:lnTo>
                  <a:cubicBezTo>
                    <a:pt x="8311" y="22682"/>
                    <a:pt x="0" y="30992"/>
                    <a:pt x="0" y="41256"/>
                  </a:cubicBezTo>
                  <a:cubicBezTo>
                    <a:pt x="0" y="51519"/>
                    <a:pt x="8311" y="59829"/>
                    <a:pt x="18574" y="59829"/>
                  </a:cubicBezTo>
                  <a:lnTo>
                    <a:pt x="62734" y="59829"/>
                  </a:lnTo>
                  <a:cubicBezTo>
                    <a:pt x="76581" y="59829"/>
                    <a:pt x="87797" y="48614"/>
                    <a:pt x="87797" y="34779"/>
                  </a:cubicBezTo>
                  <a:lnTo>
                    <a:pt x="87797" y="0"/>
                  </a:lnTo>
                  <a:close/>
                </a:path>
              </a:pathLst>
            </a:custGeom>
            <a:solidFill>
              <a:schemeClr val="accent6"/>
            </a:solidFill>
            <a:ln w="745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130134" y="3334709"/>
              <a:ext cx="435113" cy="736701"/>
            </a:xfrm>
            <a:custGeom>
              <a:avLst/>
              <a:gdLst/>
              <a:ahLst/>
              <a:cxnLst/>
              <a:rect l="l" t="t" r="r" b="b"/>
              <a:pathLst>
                <a:path w="19086" h="32315" extrusionOk="0">
                  <a:moveTo>
                    <a:pt x="16669" y="1"/>
                  </a:moveTo>
                  <a:cubicBezTo>
                    <a:pt x="7847" y="1"/>
                    <a:pt x="417" y="6954"/>
                    <a:pt x="215" y="15776"/>
                  </a:cubicBezTo>
                  <a:cubicBezTo>
                    <a:pt x="0" y="24861"/>
                    <a:pt x="7323" y="32314"/>
                    <a:pt x="16372" y="32314"/>
                  </a:cubicBezTo>
                  <a:lnTo>
                    <a:pt x="16669" y="32314"/>
                  </a:lnTo>
                  <a:cubicBezTo>
                    <a:pt x="18003" y="32314"/>
                    <a:pt x="19086" y="31243"/>
                    <a:pt x="19086" y="29909"/>
                  </a:cubicBezTo>
                  <a:lnTo>
                    <a:pt x="19086" y="2418"/>
                  </a:lnTo>
                  <a:cubicBezTo>
                    <a:pt x="19086" y="1084"/>
                    <a:pt x="18003" y="1"/>
                    <a:pt x="16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 txBox="1"/>
            <p:nvPr/>
          </p:nvSpPr>
          <p:spPr>
            <a:xfrm>
              <a:off x="3683250" y="3506625"/>
              <a:ext cx="1129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Item 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77" name="Google Shape;877;p31"/>
          <p:cNvGrpSpPr/>
          <p:nvPr/>
        </p:nvGrpSpPr>
        <p:grpSpPr>
          <a:xfrm>
            <a:off x="4054660" y="1390131"/>
            <a:ext cx="2001826" cy="1363974"/>
            <a:chOff x="4054660" y="1390131"/>
            <a:chExt cx="2001826" cy="1363974"/>
          </a:xfrm>
        </p:grpSpPr>
        <p:sp>
          <p:nvSpPr>
            <p:cNvPr id="878" name="Google Shape;878;p31"/>
            <p:cNvSpPr/>
            <p:nvPr/>
          </p:nvSpPr>
          <p:spPr>
            <a:xfrm>
              <a:off x="4054660" y="1390131"/>
              <a:ext cx="2001826" cy="1363974"/>
            </a:xfrm>
            <a:custGeom>
              <a:avLst/>
              <a:gdLst/>
              <a:ahLst/>
              <a:cxnLst/>
              <a:rect l="l" t="t" r="r" b="b"/>
              <a:pathLst>
                <a:path w="87809" h="59830" extrusionOk="0">
                  <a:moveTo>
                    <a:pt x="25063" y="0"/>
                  </a:moveTo>
                  <a:cubicBezTo>
                    <a:pt x="11228" y="0"/>
                    <a:pt x="0" y="11216"/>
                    <a:pt x="0" y="25063"/>
                  </a:cubicBezTo>
                  <a:lnTo>
                    <a:pt x="0" y="59829"/>
                  </a:lnTo>
                  <a:lnTo>
                    <a:pt x="22682" y="59829"/>
                  </a:lnTo>
                  <a:lnTo>
                    <a:pt x="22682" y="37160"/>
                  </a:lnTo>
                  <a:lnTo>
                    <a:pt x="69223" y="37160"/>
                  </a:lnTo>
                  <a:cubicBezTo>
                    <a:pt x="79486" y="37160"/>
                    <a:pt x="87809" y="28837"/>
                    <a:pt x="87809" y="18574"/>
                  </a:cubicBezTo>
                  <a:cubicBezTo>
                    <a:pt x="87809" y="8323"/>
                    <a:pt x="79486" y="0"/>
                    <a:pt x="69223" y="0"/>
                  </a:cubicBezTo>
                  <a:close/>
                </a:path>
              </a:pathLst>
            </a:custGeom>
            <a:solidFill>
              <a:schemeClr val="accent2"/>
            </a:solidFill>
            <a:ln w="7450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5570906" y="1445234"/>
              <a:ext cx="435113" cy="736952"/>
            </a:xfrm>
            <a:custGeom>
              <a:avLst/>
              <a:gdLst/>
              <a:ahLst/>
              <a:cxnLst/>
              <a:rect l="l" t="t" r="r" b="b"/>
              <a:pathLst>
                <a:path w="19086" h="32326" extrusionOk="0">
                  <a:moveTo>
                    <a:pt x="2417" y="0"/>
                  </a:moveTo>
                  <a:cubicBezTo>
                    <a:pt x="1084" y="0"/>
                    <a:pt x="0" y="1084"/>
                    <a:pt x="0" y="2417"/>
                  </a:cubicBezTo>
                  <a:lnTo>
                    <a:pt x="0" y="29909"/>
                  </a:lnTo>
                  <a:cubicBezTo>
                    <a:pt x="0" y="31242"/>
                    <a:pt x="1084" y="32326"/>
                    <a:pt x="2417" y="32326"/>
                  </a:cubicBezTo>
                  <a:lnTo>
                    <a:pt x="2715" y="32326"/>
                  </a:lnTo>
                  <a:cubicBezTo>
                    <a:pt x="11752" y="32326"/>
                    <a:pt x="19086" y="24861"/>
                    <a:pt x="18872" y="15776"/>
                  </a:cubicBezTo>
                  <a:cubicBezTo>
                    <a:pt x="18658" y="6954"/>
                    <a:pt x="11240" y="0"/>
                    <a:pt x="2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 txBox="1"/>
            <p:nvPr/>
          </p:nvSpPr>
          <p:spPr>
            <a:xfrm>
              <a:off x="4304275" y="1617300"/>
              <a:ext cx="1129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Item 2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81" name="Google Shape;881;p31"/>
          <p:cNvGrpSpPr/>
          <p:nvPr/>
        </p:nvGrpSpPr>
        <p:grpSpPr>
          <a:xfrm>
            <a:off x="3181875" y="1274500"/>
            <a:ext cx="1387969" cy="2001826"/>
            <a:chOff x="3181875" y="1274500"/>
            <a:chExt cx="1387969" cy="2001826"/>
          </a:xfrm>
        </p:grpSpPr>
        <p:sp>
          <p:nvSpPr>
            <p:cNvPr id="882" name="Google Shape;882;p31"/>
            <p:cNvSpPr/>
            <p:nvPr/>
          </p:nvSpPr>
          <p:spPr>
            <a:xfrm>
              <a:off x="3205869" y="1274500"/>
              <a:ext cx="1363974" cy="2001826"/>
            </a:xfrm>
            <a:custGeom>
              <a:avLst/>
              <a:gdLst/>
              <a:ahLst/>
              <a:cxnLst/>
              <a:rect l="l" t="t" r="r" b="b"/>
              <a:pathLst>
                <a:path w="59830" h="87809" extrusionOk="0">
                  <a:moveTo>
                    <a:pt x="18586" y="0"/>
                  </a:moveTo>
                  <a:cubicBezTo>
                    <a:pt x="8323" y="0"/>
                    <a:pt x="0" y="8323"/>
                    <a:pt x="0" y="18586"/>
                  </a:cubicBezTo>
                  <a:lnTo>
                    <a:pt x="0" y="62746"/>
                  </a:lnTo>
                  <a:cubicBezTo>
                    <a:pt x="0" y="76581"/>
                    <a:pt x="11228" y="87809"/>
                    <a:pt x="25063" y="87809"/>
                  </a:cubicBezTo>
                  <a:lnTo>
                    <a:pt x="59829" y="87809"/>
                  </a:lnTo>
                  <a:lnTo>
                    <a:pt x="59829" y="65127"/>
                  </a:lnTo>
                  <a:lnTo>
                    <a:pt x="37160" y="65127"/>
                  </a:lnTo>
                  <a:lnTo>
                    <a:pt x="37160" y="18586"/>
                  </a:lnTo>
                  <a:cubicBezTo>
                    <a:pt x="37160" y="8323"/>
                    <a:pt x="28849" y="0"/>
                    <a:pt x="18586" y="0"/>
                  </a:cubicBezTo>
                  <a:close/>
                </a:path>
              </a:pathLst>
            </a:custGeom>
            <a:solidFill>
              <a:schemeClr val="accent1"/>
            </a:solidFill>
            <a:ln w="74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3260698" y="1328144"/>
              <a:ext cx="736678" cy="430348"/>
            </a:xfrm>
            <a:custGeom>
              <a:avLst/>
              <a:gdLst/>
              <a:ahLst/>
              <a:cxnLst/>
              <a:rect l="l" t="t" r="r" b="b"/>
              <a:pathLst>
                <a:path w="32314" h="18877" extrusionOk="0">
                  <a:moveTo>
                    <a:pt x="16162" y="0"/>
                  </a:moveTo>
                  <a:cubicBezTo>
                    <a:pt x="7254" y="0"/>
                    <a:pt x="0" y="7254"/>
                    <a:pt x="0" y="16162"/>
                  </a:cubicBezTo>
                  <a:lnTo>
                    <a:pt x="0" y="16459"/>
                  </a:lnTo>
                  <a:cubicBezTo>
                    <a:pt x="0" y="17793"/>
                    <a:pt x="1084" y="18876"/>
                    <a:pt x="2417" y="18876"/>
                  </a:cubicBezTo>
                  <a:lnTo>
                    <a:pt x="29897" y="18876"/>
                  </a:lnTo>
                  <a:cubicBezTo>
                    <a:pt x="31230" y="18876"/>
                    <a:pt x="32314" y="17793"/>
                    <a:pt x="32314" y="16459"/>
                  </a:cubicBezTo>
                  <a:cubicBezTo>
                    <a:pt x="32314" y="7637"/>
                    <a:pt x="25373" y="219"/>
                    <a:pt x="16550" y="5"/>
                  </a:cubicBezTo>
                  <a:cubicBezTo>
                    <a:pt x="16420" y="2"/>
                    <a:pt x="16291" y="0"/>
                    <a:pt x="16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 txBox="1"/>
            <p:nvPr/>
          </p:nvSpPr>
          <p:spPr>
            <a:xfrm>
              <a:off x="3181875" y="2215700"/>
              <a:ext cx="894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Item 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85" name="Google Shape;885;p31"/>
          <p:cNvGrpSpPr/>
          <p:nvPr/>
        </p:nvGrpSpPr>
        <p:grpSpPr>
          <a:xfrm>
            <a:off x="4573906" y="2237282"/>
            <a:ext cx="1386594" cy="2001575"/>
            <a:chOff x="4573906" y="2237282"/>
            <a:chExt cx="1386594" cy="2001575"/>
          </a:xfrm>
        </p:grpSpPr>
        <p:sp>
          <p:nvSpPr>
            <p:cNvPr id="886" name="Google Shape;886;p31"/>
            <p:cNvSpPr/>
            <p:nvPr/>
          </p:nvSpPr>
          <p:spPr>
            <a:xfrm>
              <a:off x="4573906" y="2237282"/>
              <a:ext cx="1363974" cy="2001575"/>
            </a:xfrm>
            <a:custGeom>
              <a:avLst/>
              <a:gdLst/>
              <a:ahLst/>
              <a:cxnLst/>
              <a:rect l="l" t="t" r="r" b="b"/>
              <a:pathLst>
                <a:path w="59830" h="87798" extrusionOk="0">
                  <a:moveTo>
                    <a:pt x="1" y="1"/>
                  </a:moveTo>
                  <a:lnTo>
                    <a:pt x="1" y="22670"/>
                  </a:lnTo>
                  <a:lnTo>
                    <a:pt x="22670" y="22670"/>
                  </a:lnTo>
                  <a:lnTo>
                    <a:pt x="22670" y="69224"/>
                  </a:lnTo>
                  <a:cubicBezTo>
                    <a:pt x="22670" y="79487"/>
                    <a:pt x="30993" y="87797"/>
                    <a:pt x="41244" y="87797"/>
                  </a:cubicBezTo>
                  <a:cubicBezTo>
                    <a:pt x="51507" y="87797"/>
                    <a:pt x="59830" y="79487"/>
                    <a:pt x="59830" y="69224"/>
                  </a:cubicBezTo>
                  <a:lnTo>
                    <a:pt x="59830" y="25051"/>
                  </a:lnTo>
                  <a:cubicBezTo>
                    <a:pt x="59830" y="11216"/>
                    <a:pt x="48614" y="1"/>
                    <a:pt x="34767" y="1"/>
                  </a:cubicBezTo>
                  <a:close/>
                </a:path>
              </a:pathLst>
            </a:custGeom>
            <a:solidFill>
              <a:schemeClr val="accent3"/>
            </a:solidFill>
            <a:ln w="7450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5145017" y="3748105"/>
              <a:ext cx="736678" cy="430348"/>
            </a:xfrm>
            <a:custGeom>
              <a:avLst/>
              <a:gdLst/>
              <a:ahLst/>
              <a:cxnLst/>
              <a:rect l="l" t="t" r="r" b="b"/>
              <a:pathLst>
                <a:path w="32314" h="18877" extrusionOk="0">
                  <a:moveTo>
                    <a:pt x="2417" y="1"/>
                  </a:moveTo>
                  <a:cubicBezTo>
                    <a:pt x="1084" y="1"/>
                    <a:pt x="1" y="1084"/>
                    <a:pt x="1" y="2418"/>
                  </a:cubicBezTo>
                  <a:lnTo>
                    <a:pt x="1" y="2727"/>
                  </a:lnTo>
                  <a:cubicBezTo>
                    <a:pt x="1" y="11635"/>
                    <a:pt x="7254" y="18877"/>
                    <a:pt x="16162" y="18877"/>
                  </a:cubicBezTo>
                  <a:cubicBezTo>
                    <a:pt x="16291" y="18877"/>
                    <a:pt x="16420" y="18875"/>
                    <a:pt x="16550" y="18872"/>
                  </a:cubicBezTo>
                  <a:cubicBezTo>
                    <a:pt x="25373" y="18670"/>
                    <a:pt x="32314" y="11240"/>
                    <a:pt x="32314" y="2418"/>
                  </a:cubicBezTo>
                  <a:cubicBezTo>
                    <a:pt x="32314" y="1084"/>
                    <a:pt x="31243" y="1"/>
                    <a:pt x="29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 txBox="1"/>
            <p:nvPr/>
          </p:nvSpPr>
          <p:spPr>
            <a:xfrm>
              <a:off x="5066200" y="2906600"/>
              <a:ext cx="894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Item 3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89" name="Google Shape;889;p3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 Management Infographics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0" name="Google Shape;890;p31"/>
          <p:cNvSpPr/>
          <p:nvPr/>
        </p:nvSpPr>
        <p:spPr>
          <a:xfrm>
            <a:off x="4048413" y="2230785"/>
            <a:ext cx="1046656" cy="1046656"/>
          </a:xfrm>
          <a:custGeom>
            <a:avLst/>
            <a:gdLst/>
            <a:ahLst/>
            <a:cxnLst/>
            <a:rect l="l" t="t" r="r" b="b"/>
            <a:pathLst>
              <a:path w="45911" h="45911" extrusionOk="0">
                <a:moveTo>
                  <a:pt x="22956" y="0"/>
                </a:moveTo>
                <a:cubicBezTo>
                  <a:pt x="10275" y="0"/>
                  <a:pt x="0" y="10275"/>
                  <a:pt x="0" y="22955"/>
                </a:cubicBezTo>
                <a:cubicBezTo>
                  <a:pt x="0" y="35635"/>
                  <a:pt x="10275" y="45910"/>
                  <a:pt x="22956" y="45910"/>
                </a:cubicBezTo>
                <a:cubicBezTo>
                  <a:pt x="35624" y="45910"/>
                  <a:pt x="45911" y="35635"/>
                  <a:pt x="45911" y="22955"/>
                </a:cubicBezTo>
                <a:cubicBezTo>
                  <a:pt x="45911" y="10275"/>
                  <a:pt x="35624" y="0"/>
                  <a:pt x="22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2023</a:t>
            </a:r>
            <a:endParaRPr/>
          </a:p>
        </p:txBody>
      </p:sp>
      <p:grpSp>
        <p:nvGrpSpPr>
          <p:cNvPr id="891" name="Google Shape;891;p31"/>
          <p:cNvGrpSpPr/>
          <p:nvPr/>
        </p:nvGrpSpPr>
        <p:grpSpPr>
          <a:xfrm>
            <a:off x="3471784" y="1392938"/>
            <a:ext cx="314519" cy="300771"/>
            <a:chOff x="5045500" y="842250"/>
            <a:chExt cx="503875" cy="481850"/>
          </a:xfrm>
        </p:grpSpPr>
        <p:sp>
          <p:nvSpPr>
            <p:cNvPr id="892" name="Google Shape;892;p31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4" name="Google Shape;894;p31"/>
          <p:cNvGrpSpPr/>
          <p:nvPr/>
        </p:nvGrpSpPr>
        <p:grpSpPr>
          <a:xfrm>
            <a:off x="3205874" y="3552670"/>
            <a:ext cx="300849" cy="300755"/>
            <a:chOff x="5642475" y="1435075"/>
            <a:chExt cx="481975" cy="481825"/>
          </a:xfrm>
        </p:grpSpPr>
        <p:sp>
          <p:nvSpPr>
            <p:cNvPr id="895" name="Google Shape;895;p31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8" name="Google Shape;898;p31"/>
          <p:cNvGrpSpPr/>
          <p:nvPr/>
        </p:nvGrpSpPr>
        <p:grpSpPr>
          <a:xfrm>
            <a:off x="5362393" y="3812890"/>
            <a:ext cx="301926" cy="300771"/>
            <a:chOff x="898875" y="4399275"/>
            <a:chExt cx="483700" cy="481850"/>
          </a:xfrm>
        </p:grpSpPr>
        <p:sp>
          <p:nvSpPr>
            <p:cNvPr id="899" name="Google Shape;899;p31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7" name="Google Shape;907;p31"/>
          <p:cNvGrpSpPr/>
          <p:nvPr/>
        </p:nvGrpSpPr>
        <p:grpSpPr>
          <a:xfrm>
            <a:off x="5664322" y="1663315"/>
            <a:ext cx="243844" cy="300771"/>
            <a:chOff x="3330525" y="4399275"/>
            <a:chExt cx="390650" cy="481850"/>
          </a:xfrm>
        </p:grpSpPr>
        <p:sp>
          <p:nvSpPr>
            <p:cNvPr id="908" name="Google Shape;908;p31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5" name="Google Shape;915;p31"/>
          <p:cNvGrpSpPr/>
          <p:nvPr/>
        </p:nvGrpSpPr>
        <p:grpSpPr>
          <a:xfrm>
            <a:off x="6168213" y="3231914"/>
            <a:ext cx="2265000" cy="881743"/>
            <a:chOff x="6421788" y="2310281"/>
            <a:chExt cx="2265000" cy="881743"/>
          </a:xfrm>
        </p:grpSpPr>
        <p:sp>
          <p:nvSpPr>
            <p:cNvPr id="916" name="Google Shape;916;p31"/>
            <p:cNvSpPr txBox="1"/>
            <p:nvPr/>
          </p:nvSpPr>
          <p:spPr>
            <a:xfrm>
              <a:off x="6421788" y="2310281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17" name="Google Shape;917;p31"/>
            <p:cNvSpPr txBox="1"/>
            <p:nvPr/>
          </p:nvSpPr>
          <p:spPr>
            <a:xfrm>
              <a:off x="6421788" y="2657124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8" name="Google Shape;918;p31"/>
          <p:cNvGrpSpPr/>
          <p:nvPr/>
        </p:nvGrpSpPr>
        <p:grpSpPr>
          <a:xfrm>
            <a:off x="6168213" y="1392952"/>
            <a:ext cx="2265000" cy="881738"/>
            <a:chOff x="6421788" y="1043938"/>
            <a:chExt cx="2265000" cy="881738"/>
          </a:xfrm>
        </p:grpSpPr>
        <p:sp>
          <p:nvSpPr>
            <p:cNvPr id="919" name="Google Shape;919;p31"/>
            <p:cNvSpPr txBox="1"/>
            <p:nvPr/>
          </p:nvSpPr>
          <p:spPr>
            <a:xfrm>
              <a:off x="6421788" y="139077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0" name="Google Shape;920;p31"/>
            <p:cNvSpPr txBox="1"/>
            <p:nvPr/>
          </p:nvSpPr>
          <p:spPr>
            <a:xfrm>
              <a:off x="6421788" y="1043938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21" name="Google Shape;921;p31"/>
          <p:cNvGrpSpPr/>
          <p:nvPr/>
        </p:nvGrpSpPr>
        <p:grpSpPr>
          <a:xfrm>
            <a:off x="710263" y="3231917"/>
            <a:ext cx="2265000" cy="881736"/>
            <a:chOff x="457188" y="2943441"/>
            <a:chExt cx="2265000" cy="881736"/>
          </a:xfrm>
        </p:grpSpPr>
        <p:sp>
          <p:nvSpPr>
            <p:cNvPr id="922" name="Google Shape;922;p31"/>
            <p:cNvSpPr txBox="1"/>
            <p:nvPr/>
          </p:nvSpPr>
          <p:spPr>
            <a:xfrm>
              <a:off x="457188" y="2943441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3" name="Google Shape;923;p31"/>
            <p:cNvSpPr txBox="1"/>
            <p:nvPr/>
          </p:nvSpPr>
          <p:spPr>
            <a:xfrm>
              <a:off x="457188" y="3290276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4" name="Google Shape;924;p31"/>
          <p:cNvGrpSpPr/>
          <p:nvPr/>
        </p:nvGrpSpPr>
        <p:grpSpPr>
          <a:xfrm>
            <a:off x="710263" y="1392952"/>
            <a:ext cx="2265000" cy="881738"/>
            <a:chOff x="457188" y="1677367"/>
            <a:chExt cx="2265000" cy="881738"/>
          </a:xfrm>
        </p:grpSpPr>
        <p:sp>
          <p:nvSpPr>
            <p:cNvPr id="925" name="Google Shape;925;p31"/>
            <p:cNvSpPr txBox="1"/>
            <p:nvPr/>
          </p:nvSpPr>
          <p:spPr>
            <a:xfrm>
              <a:off x="457188" y="1677367"/>
              <a:ext cx="2264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6" name="Google Shape;926;p31"/>
            <p:cNvSpPr txBox="1"/>
            <p:nvPr/>
          </p:nvSpPr>
          <p:spPr>
            <a:xfrm>
              <a:off x="457188" y="202420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5913" y="1476375"/>
            <a:ext cx="597217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7 Habits of Highly Effective People</a:t>
            </a:r>
            <a:br>
              <a:rPr lang="en-US" b="1" dirty="0">
                <a:solidFill>
                  <a:srgbClr val="00B0F0"/>
                </a:solidFill>
              </a:rPr>
            </a:br>
            <a:endParaRPr lang="en-US" dirty="0"/>
          </a:p>
        </p:txBody>
      </p:sp>
      <p:grpSp>
        <p:nvGrpSpPr>
          <p:cNvPr id="932" name="Google Shape;932;p32"/>
          <p:cNvGrpSpPr/>
          <p:nvPr/>
        </p:nvGrpSpPr>
        <p:grpSpPr>
          <a:xfrm>
            <a:off x="710273" y="1239125"/>
            <a:ext cx="6017186" cy="791050"/>
            <a:chOff x="852325" y="1239125"/>
            <a:chExt cx="5906730" cy="791050"/>
          </a:xfrm>
        </p:grpSpPr>
        <p:sp>
          <p:nvSpPr>
            <p:cNvPr id="933" name="Google Shape;933;p32"/>
            <p:cNvSpPr/>
            <p:nvPr/>
          </p:nvSpPr>
          <p:spPr>
            <a:xfrm>
              <a:off x="852325" y="14783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34" name="Google Shape;934;p32"/>
            <p:cNvSpPr/>
            <p:nvPr/>
          </p:nvSpPr>
          <p:spPr>
            <a:xfrm>
              <a:off x="985350" y="12391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2857255" y="1239125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Be Proactive.</a:t>
              </a:r>
            </a:p>
          </p:txBody>
        </p:sp>
        <p:cxnSp>
          <p:nvCxnSpPr>
            <p:cNvPr id="936" name="Google Shape;936;p32"/>
            <p:cNvCxnSpPr>
              <a:stCxn id="934" idx="3"/>
              <a:endCxn id="935" idx="1"/>
            </p:cNvCxnSpPr>
            <p:nvPr/>
          </p:nvCxnSpPr>
          <p:spPr>
            <a:xfrm>
              <a:off x="2346450" y="14783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37" name="Google Shape;937;p32"/>
          <p:cNvGrpSpPr/>
          <p:nvPr/>
        </p:nvGrpSpPr>
        <p:grpSpPr>
          <a:xfrm>
            <a:off x="1116810" y="1913025"/>
            <a:ext cx="6037166" cy="791050"/>
            <a:chOff x="1251400" y="1913025"/>
            <a:chExt cx="5926343" cy="791050"/>
          </a:xfrm>
        </p:grpSpPr>
        <p:sp>
          <p:nvSpPr>
            <p:cNvPr id="938" name="Google Shape;938;p32"/>
            <p:cNvSpPr/>
            <p:nvPr/>
          </p:nvSpPr>
          <p:spPr>
            <a:xfrm>
              <a:off x="1251400" y="21522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39" name="Google Shape;939;p32"/>
            <p:cNvSpPr/>
            <p:nvPr/>
          </p:nvSpPr>
          <p:spPr>
            <a:xfrm>
              <a:off x="3275943" y="1913050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Begin with the End in Mind.</a:t>
              </a:r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404039" y="19130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dirty="0">
                <a:solidFill>
                  <a:srgbClr val="000000"/>
                </a:solidFill>
              </a:endParaRPr>
            </a:p>
          </p:txBody>
        </p:sp>
        <p:cxnSp>
          <p:nvCxnSpPr>
            <p:cNvPr id="941" name="Google Shape;941;p32"/>
            <p:cNvCxnSpPr>
              <a:stCxn id="940" idx="3"/>
              <a:endCxn id="939" idx="1"/>
            </p:cNvCxnSpPr>
            <p:nvPr/>
          </p:nvCxnSpPr>
          <p:spPr>
            <a:xfrm>
              <a:off x="2765139" y="21522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42" name="Google Shape;942;p32"/>
          <p:cNvGrpSpPr/>
          <p:nvPr/>
        </p:nvGrpSpPr>
        <p:grpSpPr>
          <a:xfrm>
            <a:off x="1543391" y="2586949"/>
            <a:ext cx="6037103" cy="791026"/>
            <a:chOff x="1670150" y="2586949"/>
            <a:chExt cx="5926282" cy="791026"/>
          </a:xfrm>
        </p:grpSpPr>
        <p:sp>
          <p:nvSpPr>
            <p:cNvPr id="943" name="Google Shape;943;p32"/>
            <p:cNvSpPr/>
            <p:nvPr/>
          </p:nvSpPr>
          <p:spPr>
            <a:xfrm>
              <a:off x="1670150" y="28261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44" name="Google Shape;944;p32"/>
            <p:cNvSpPr/>
            <p:nvPr/>
          </p:nvSpPr>
          <p:spPr>
            <a:xfrm>
              <a:off x="1822728" y="2586950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3694632" y="2586949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lvl="0">
                <a:buSzPts val="1100"/>
              </a:pPr>
              <a:r>
                <a:rPr lang="en-US" sz="1200" dirty="0">
                  <a:solidFill>
                    <a:srgbClr val="0070C0"/>
                  </a:solidFill>
                </a:rPr>
                <a:t>Put First Things First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6" name="Google Shape;946;p32"/>
            <p:cNvCxnSpPr>
              <a:stCxn id="944" idx="3"/>
              <a:endCxn id="945" idx="1"/>
            </p:cNvCxnSpPr>
            <p:nvPr/>
          </p:nvCxnSpPr>
          <p:spPr>
            <a:xfrm>
              <a:off x="3183828" y="2826200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47" name="Google Shape;947;p32"/>
          <p:cNvGrpSpPr/>
          <p:nvPr/>
        </p:nvGrpSpPr>
        <p:grpSpPr>
          <a:xfrm>
            <a:off x="1969997" y="3260863"/>
            <a:ext cx="6037015" cy="791012"/>
            <a:chOff x="2088925" y="3260863"/>
            <a:chExt cx="5926195" cy="791012"/>
          </a:xfrm>
        </p:grpSpPr>
        <p:sp>
          <p:nvSpPr>
            <p:cNvPr id="948" name="Google Shape;948;p32"/>
            <p:cNvSpPr/>
            <p:nvPr/>
          </p:nvSpPr>
          <p:spPr>
            <a:xfrm>
              <a:off x="2088925" y="35000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49" name="Google Shape;949;p32"/>
            <p:cNvSpPr/>
            <p:nvPr/>
          </p:nvSpPr>
          <p:spPr>
            <a:xfrm>
              <a:off x="2241417" y="3260863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4113320" y="3260874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Think Win-Win.</a:t>
              </a:r>
            </a:p>
          </p:txBody>
        </p:sp>
        <p:cxnSp>
          <p:nvCxnSpPr>
            <p:cNvPr id="951" name="Google Shape;951;p32"/>
            <p:cNvCxnSpPr>
              <a:stCxn id="949" idx="3"/>
              <a:endCxn id="950" idx="1"/>
            </p:cNvCxnSpPr>
            <p:nvPr/>
          </p:nvCxnSpPr>
          <p:spPr>
            <a:xfrm>
              <a:off x="3602517" y="3500113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52" name="Google Shape;952;p32"/>
          <p:cNvGrpSpPr/>
          <p:nvPr/>
        </p:nvGrpSpPr>
        <p:grpSpPr>
          <a:xfrm>
            <a:off x="2947549" y="4324293"/>
            <a:ext cx="5881672" cy="478502"/>
            <a:chOff x="2660105" y="3934774"/>
            <a:chExt cx="5773703" cy="478502"/>
          </a:xfrm>
        </p:grpSpPr>
        <p:sp>
          <p:nvSpPr>
            <p:cNvPr id="953" name="Google Shape;953;p32"/>
            <p:cNvSpPr/>
            <p:nvPr/>
          </p:nvSpPr>
          <p:spPr>
            <a:xfrm>
              <a:off x="2660105" y="393477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4532009" y="3934774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rgbClr val="0070C0"/>
                  </a:solidFill>
                </a:rPr>
                <a:t>Seek First to Understand, Then to Be Understood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55" name="Google Shape;955;p32"/>
            <p:cNvCxnSpPr>
              <a:stCxn id="953" idx="3"/>
              <a:endCxn id="954" idx="1"/>
            </p:cNvCxnSpPr>
            <p:nvPr/>
          </p:nvCxnSpPr>
          <p:spPr>
            <a:xfrm>
              <a:off x="4021205" y="417402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8" name="Google Shape;953;p32"/>
          <p:cNvSpPr/>
          <p:nvPr/>
        </p:nvSpPr>
        <p:spPr>
          <a:xfrm>
            <a:off x="3784831" y="4816096"/>
            <a:ext cx="1386553" cy="4785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9" name="Google Shape;947;p32"/>
          <p:cNvGrpSpPr/>
          <p:nvPr/>
        </p:nvGrpSpPr>
        <p:grpSpPr>
          <a:xfrm>
            <a:off x="2492565" y="3755967"/>
            <a:ext cx="6037015" cy="791012"/>
            <a:chOff x="2088925" y="3260863"/>
            <a:chExt cx="5926195" cy="791012"/>
          </a:xfrm>
        </p:grpSpPr>
        <p:sp>
          <p:nvSpPr>
            <p:cNvPr id="30" name="Google Shape;948;p32"/>
            <p:cNvSpPr/>
            <p:nvPr/>
          </p:nvSpPr>
          <p:spPr>
            <a:xfrm>
              <a:off x="2088925" y="35000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31" name="Google Shape;949;p32"/>
            <p:cNvSpPr/>
            <p:nvPr/>
          </p:nvSpPr>
          <p:spPr>
            <a:xfrm>
              <a:off x="2241417" y="3260863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5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32" name="Google Shape;950;p32"/>
            <p:cNvSpPr/>
            <p:nvPr/>
          </p:nvSpPr>
          <p:spPr>
            <a:xfrm>
              <a:off x="4113320" y="3260874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Synergize.</a:t>
              </a:r>
            </a:p>
          </p:txBody>
        </p:sp>
        <p:cxnSp>
          <p:nvCxnSpPr>
            <p:cNvPr id="33" name="Google Shape;951;p32"/>
            <p:cNvCxnSpPr>
              <a:stCxn id="31" idx="3"/>
              <a:endCxn id="32" idx="1"/>
            </p:cNvCxnSpPr>
            <p:nvPr/>
          </p:nvCxnSpPr>
          <p:spPr>
            <a:xfrm>
              <a:off x="3602517" y="3500113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0" name="Google Shape;952;p32"/>
          <p:cNvGrpSpPr/>
          <p:nvPr/>
        </p:nvGrpSpPr>
        <p:grpSpPr>
          <a:xfrm>
            <a:off x="3786623" y="4816095"/>
            <a:ext cx="5357377" cy="478502"/>
            <a:chOff x="2660105" y="3934774"/>
            <a:chExt cx="5773703" cy="478502"/>
          </a:xfrm>
        </p:grpSpPr>
        <p:sp>
          <p:nvSpPr>
            <p:cNvPr id="41" name="Google Shape;953;p32"/>
            <p:cNvSpPr/>
            <p:nvPr/>
          </p:nvSpPr>
          <p:spPr>
            <a:xfrm>
              <a:off x="2660105" y="393477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42" name="Google Shape;954;p32"/>
            <p:cNvSpPr/>
            <p:nvPr/>
          </p:nvSpPr>
          <p:spPr>
            <a:xfrm>
              <a:off x="4532009" y="3934774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rgbClr val="0070C0"/>
                  </a:solidFill>
                </a:rPr>
                <a:t>Sharpen the Saw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3" name="Google Shape;955;p32"/>
            <p:cNvCxnSpPr>
              <a:stCxn id="41" idx="3"/>
              <a:endCxn id="42" idx="1"/>
            </p:cNvCxnSpPr>
            <p:nvPr/>
          </p:nvCxnSpPr>
          <p:spPr>
            <a:xfrm>
              <a:off x="4021205" y="417402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33"/>
          <p:cNvGrpSpPr/>
          <p:nvPr/>
        </p:nvGrpSpPr>
        <p:grpSpPr>
          <a:xfrm>
            <a:off x="3223810" y="2091615"/>
            <a:ext cx="5209913" cy="741454"/>
            <a:chOff x="3223810" y="2091615"/>
            <a:chExt cx="5209913" cy="741454"/>
          </a:xfrm>
        </p:grpSpPr>
        <p:sp>
          <p:nvSpPr>
            <p:cNvPr id="961" name="Google Shape;961;p33"/>
            <p:cNvSpPr/>
            <p:nvPr/>
          </p:nvSpPr>
          <p:spPr>
            <a:xfrm>
              <a:off x="3223810" y="2091615"/>
              <a:ext cx="2985777" cy="741454"/>
            </a:xfrm>
            <a:custGeom>
              <a:avLst/>
              <a:gdLst/>
              <a:ahLst/>
              <a:cxnLst/>
              <a:rect l="l" t="t" r="r" b="b"/>
              <a:pathLst>
                <a:path w="109943" h="27302" extrusionOk="0">
                  <a:moveTo>
                    <a:pt x="0" y="1"/>
                  </a:moveTo>
                  <a:lnTo>
                    <a:pt x="4501" y="13645"/>
                  </a:lnTo>
                  <a:lnTo>
                    <a:pt x="0" y="27302"/>
                  </a:lnTo>
                  <a:lnTo>
                    <a:pt x="105442" y="27302"/>
                  </a:lnTo>
                  <a:lnTo>
                    <a:pt x="109943" y="13645"/>
                  </a:lnTo>
                  <a:lnTo>
                    <a:pt x="1054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36575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3223810" y="2091615"/>
              <a:ext cx="2687017" cy="117076"/>
            </a:xfrm>
            <a:custGeom>
              <a:avLst/>
              <a:gdLst/>
              <a:ahLst/>
              <a:cxnLst/>
              <a:rect l="l" t="t" r="r" b="b"/>
              <a:pathLst>
                <a:path w="98942" h="4311" extrusionOk="0">
                  <a:moveTo>
                    <a:pt x="0" y="1"/>
                  </a:moveTo>
                  <a:lnTo>
                    <a:pt x="1417" y="4311"/>
                  </a:lnTo>
                  <a:lnTo>
                    <a:pt x="98941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 rot="10800000">
              <a:off x="4299750" y="2345502"/>
              <a:ext cx="544500" cy="233700"/>
            </a:xfrm>
            <a:prstGeom prst="rightArrow">
              <a:avLst>
                <a:gd name="adj1" fmla="val 35708"/>
                <a:gd name="adj2" fmla="val 464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 txBox="1"/>
            <p:nvPr/>
          </p:nvSpPr>
          <p:spPr>
            <a:xfrm>
              <a:off x="6565623" y="2194913"/>
              <a:ext cx="1868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5" name="Google Shape;965;p33"/>
          <p:cNvGrpSpPr/>
          <p:nvPr/>
        </p:nvGrpSpPr>
        <p:grpSpPr>
          <a:xfrm>
            <a:off x="3223810" y="3574118"/>
            <a:ext cx="5209913" cy="741454"/>
            <a:chOff x="3223810" y="3574118"/>
            <a:chExt cx="5209913" cy="741454"/>
          </a:xfrm>
        </p:grpSpPr>
        <p:sp>
          <p:nvSpPr>
            <p:cNvPr id="966" name="Google Shape;966;p33"/>
            <p:cNvSpPr/>
            <p:nvPr/>
          </p:nvSpPr>
          <p:spPr>
            <a:xfrm>
              <a:off x="3223810" y="3574118"/>
              <a:ext cx="2985777" cy="741454"/>
            </a:xfrm>
            <a:custGeom>
              <a:avLst/>
              <a:gdLst/>
              <a:ahLst/>
              <a:cxnLst/>
              <a:rect l="l" t="t" r="r" b="b"/>
              <a:pathLst>
                <a:path w="109943" h="27302" extrusionOk="0">
                  <a:moveTo>
                    <a:pt x="0" y="1"/>
                  </a:moveTo>
                  <a:lnTo>
                    <a:pt x="4501" y="13645"/>
                  </a:lnTo>
                  <a:lnTo>
                    <a:pt x="0" y="27302"/>
                  </a:lnTo>
                  <a:lnTo>
                    <a:pt x="105442" y="27302"/>
                  </a:lnTo>
                  <a:lnTo>
                    <a:pt x="109943" y="13645"/>
                  </a:lnTo>
                  <a:lnTo>
                    <a:pt x="105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36575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3223810" y="3574118"/>
              <a:ext cx="2687017" cy="117076"/>
            </a:xfrm>
            <a:custGeom>
              <a:avLst/>
              <a:gdLst/>
              <a:ahLst/>
              <a:cxnLst/>
              <a:rect l="l" t="t" r="r" b="b"/>
              <a:pathLst>
                <a:path w="98942" h="4311" extrusionOk="0">
                  <a:moveTo>
                    <a:pt x="0" y="1"/>
                  </a:moveTo>
                  <a:lnTo>
                    <a:pt x="1417" y="4311"/>
                  </a:lnTo>
                  <a:lnTo>
                    <a:pt x="98941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 rot="10800000">
              <a:off x="4299750" y="3827977"/>
              <a:ext cx="544500" cy="233700"/>
            </a:xfrm>
            <a:prstGeom prst="rightArrow">
              <a:avLst>
                <a:gd name="adj1" fmla="val 35708"/>
                <a:gd name="adj2" fmla="val 464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 txBox="1"/>
            <p:nvPr/>
          </p:nvSpPr>
          <p:spPr>
            <a:xfrm>
              <a:off x="6565623" y="3677391"/>
              <a:ext cx="1868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0" name="Google Shape;970;p33"/>
          <p:cNvGrpSpPr/>
          <p:nvPr/>
        </p:nvGrpSpPr>
        <p:grpSpPr>
          <a:xfrm>
            <a:off x="710275" y="2833029"/>
            <a:ext cx="5209927" cy="741128"/>
            <a:chOff x="710275" y="2833029"/>
            <a:chExt cx="5209927" cy="741128"/>
          </a:xfrm>
        </p:grpSpPr>
        <p:sp>
          <p:nvSpPr>
            <p:cNvPr id="971" name="Google Shape;971;p33"/>
            <p:cNvSpPr/>
            <p:nvPr/>
          </p:nvSpPr>
          <p:spPr>
            <a:xfrm>
              <a:off x="2934425" y="2833029"/>
              <a:ext cx="2985777" cy="741128"/>
            </a:xfrm>
            <a:custGeom>
              <a:avLst/>
              <a:gdLst/>
              <a:ahLst/>
              <a:cxnLst/>
              <a:rect l="l" t="t" r="r" b="b"/>
              <a:pathLst>
                <a:path w="109943" h="27290" extrusionOk="0">
                  <a:moveTo>
                    <a:pt x="4501" y="1"/>
                  </a:moveTo>
                  <a:lnTo>
                    <a:pt x="0" y="13645"/>
                  </a:lnTo>
                  <a:lnTo>
                    <a:pt x="4501" y="27290"/>
                  </a:lnTo>
                  <a:lnTo>
                    <a:pt x="109943" y="27290"/>
                  </a:lnTo>
                  <a:lnTo>
                    <a:pt x="105442" y="13645"/>
                  </a:lnTo>
                  <a:lnTo>
                    <a:pt x="109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6575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147825" y="2833029"/>
              <a:ext cx="2772373" cy="121285"/>
            </a:xfrm>
            <a:custGeom>
              <a:avLst/>
              <a:gdLst/>
              <a:ahLst/>
              <a:cxnLst/>
              <a:rect l="l" t="t" r="r" b="b"/>
              <a:pathLst>
                <a:path w="102085" h="4466" extrusionOk="0">
                  <a:moveTo>
                    <a:pt x="0" y="1"/>
                  </a:moveTo>
                  <a:lnTo>
                    <a:pt x="100608" y="4466"/>
                  </a:lnTo>
                  <a:lnTo>
                    <a:pt x="102085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4299750" y="3086727"/>
              <a:ext cx="544500" cy="233700"/>
            </a:xfrm>
            <a:prstGeom prst="rightArrow">
              <a:avLst>
                <a:gd name="adj1" fmla="val 35708"/>
                <a:gd name="adj2" fmla="val 464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 txBox="1"/>
            <p:nvPr/>
          </p:nvSpPr>
          <p:spPr>
            <a:xfrm>
              <a:off x="710275" y="2936162"/>
              <a:ext cx="1868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 and the only one that harbors life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5" name="Google Shape;975;p33"/>
          <p:cNvGrpSpPr/>
          <p:nvPr/>
        </p:nvGrpSpPr>
        <p:grpSpPr>
          <a:xfrm>
            <a:off x="710275" y="1350200"/>
            <a:ext cx="5209927" cy="741454"/>
            <a:chOff x="710275" y="1350200"/>
            <a:chExt cx="5209927" cy="741454"/>
          </a:xfrm>
        </p:grpSpPr>
        <p:sp>
          <p:nvSpPr>
            <p:cNvPr id="976" name="Google Shape;976;p33"/>
            <p:cNvSpPr/>
            <p:nvPr/>
          </p:nvSpPr>
          <p:spPr>
            <a:xfrm>
              <a:off x="2934425" y="1350200"/>
              <a:ext cx="2985777" cy="741454"/>
            </a:xfrm>
            <a:custGeom>
              <a:avLst/>
              <a:gdLst/>
              <a:ahLst/>
              <a:cxnLst/>
              <a:rect l="l" t="t" r="r" b="b"/>
              <a:pathLst>
                <a:path w="109943" h="27302" extrusionOk="0">
                  <a:moveTo>
                    <a:pt x="4501" y="1"/>
                  </a:moveTo>
                  <a:lnTo>
                    <a:pt x="0" y="13657"/>
                  </a:lnTo>
                  <a:lnTo>
                    <a:pt x="4501" y="27302"/>
                  </a:lnTo>
                  <a:lnTo>
                    <a:pt x="109943" y="27302"/>
                  </a:lnTo>
                  <a:lnTo>
                    <a:pt x="105442" y="13657"/>
                  </a:lnTo>
                  <a:lnTo>
                    <a:pt x="109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6575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4299750" y="1604077"/>
              <a:ext cx="544500" cy="233700"/>
            </a:xfrm>
            <a:prstGeom prst="rightArrow">
              <a:avLst>
                <a:gd name="adj1" fmla="val 35708"/>
                <a:gd name="adj2" fmla="val 464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 txBox="1"/>
            <p:nvPr/>
          </p:nvSpPr>
          <p:spPr>
            <a:xfrm>
              <a:off x="710275" y="1453475"/>
              <a:ext cx="1868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79" name="Google Shape;979;p3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sp>
        <p:nvSpPr>
          <p:cNvPr id="980" name="Google Shape;980;p33"/>
          <p:cNvSpPr/>
          <p:nvPr/>
        </p:nvSpPr>
        <p:spPr>
          <a:xfrm>
            <a:off x="3639798" y="2289128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33"/>
          <p:cNvGrpSpPr/>
          <p:nvPr/>
        </p:nvGrpSpPr>
        <p:grpSpPr>
          <a:xfrm>
            <a:off x="5154813" y="3042401"/>
            <a:ext cx="322151" cy="322374"/>
            <a:chOff x="4206763" y="2450951"/>
            <a:chExt cx="322151" cy="322374"/>
          </a:xfrm>
        </p:grpSpPr>
        <p:sp>
          <p:nvSpPr>
            <p:cNvPr id="982" name="Google Shape;982;p33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33"/>
          <p:cNvGrpSpPr/>
          <p:nvPr/>
        </p:nvGrpSpPr>
        <p:grpSpPr>
          <a:xfrm>
            <a:off x="5149888" y="1565533"/>
            <a:ext cx="332019" cy="310788"/>
            <a:chOff x="6577238" y="2457221"/>
            <a:chExt cx="332019" cy="310788"/>
          </a:xfrm>
        </p:grpSpPr>
        <p:sp>
          <p:nvSpPr>
            <p:cNvPr id="985" name="Google Shape;985;p33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33"/>
          <p:cNvSpPr/>
          <p:nvPr/>
        </p:nvSpPr>
        <p:spPr>
          <a:xfrm>
            <a:off x="3636393" y="3782792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4"/>
          <p:cNvSpPr/>
          <p:nvPr/>
        </p:nvSpPr>
        <p:spPr>
          <a:xfrm>
            <a:off x="3398623" y="1273371"/>
            <a:ext cx="1320104" cy="1052793"/>
          </a:xfrm>
          <a:custGeom>
            <a:avLst/>
            <a:gdLst/>
            <a:ahLst/>
            <a:cxnLst/>
            <a:rect l="l" t="t" r="r" b="b"/>
            <a:pathLst>
              <a:path w="60032" h="47876" extrusionOk="0">
                <a:moveTo>
                  <a:pt x="53554" y="0"/>
                </a:moveTo>
                <a:cubicBezTo>
                  <a:pt x="28527" y="0"/>
                  <a:pt x="7322" y="16324"/>
                  <a:pt x="0" y="38898"/>
                </a:cubicBezTo>
                <a:lnTo>
                  <a:pt x="27646" y="47875"/>
                </a:lnTo>
                <a:cubicBezTo>
                  <a:pt x="31183" y="36957"/>
                  <a:pt x="41446" y="29052"/>
                  <a:pt x="53554" y="29052"/>
                </a:cubicBezTo>
                <a:lnTo>
                  <a:pt x="53554" y="23289"/>
                </a:lnTo>
                <a:cubicBezTo>
                  <a:pt x="53554" y="20098"/>
                  <a:pt x="55352" y="17181"/>
                  <a:pt x="58198" y="15752"/>
                </a:cubicBezTo>
                <a:lnTo>
                  <a:pt x="59591" y="15062"/>
                </a:lnTo>
                <a:cubicBezTo>
                  <a:pt x="60031" y="14847"/>
                  <a:pt x="60031" y="14216"/>
                  <a:pt x="59591" y="13990"/>
                </a:cubicBezTo>
                <a:lnTo>
                  <a:pt x="58198" y="13300"/>
                </a:lnTo>
                <a:cubicBezTo>
                  <a:pt x="55352" y="11871"/>
                  <a:pt x="53554" y="8966"/>
                  <a:pt x="53554" y="5775"/>
                </a:cubicBezTo>
                <a:lnTo>
                  <a:pt x="535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4"/>
          <p:cNvSpPr/>
          <p:nvPr/>
        </p:nvSpPr>
        <p:spPr>
          <a:xfrm>
            <a:off x="3229225" y="2093187"/>
            <a:ext cx="995465" cy="1419476"/>
          </a:xfrm>
          <a:custGeom>
            <a:avLst/>
            <a:gdLst/>
            <a:ahLst/>
            <a:cxnLst/>
            <a:rect l="l" t="t" r="r" b="b"/>
            <a:pathLst>
              <a:path w="45269" h="64551" extrusionOk="0">
                <a:moveTo>
                  <a:pt x="23339" y="1"/>
                </a:moveTo>
                <a:cubicBezTo>
                  <a:pt x="23186" y="1"/>
                  <a:pt x="23031" y="59"/>
                  <a:pt x="22908" y="185"/>
                </a:cubicBezTo>
                <a:lnTo>
                  <a:pt x="21825" y="1281"/>
                </a:lnTo>
                <a:cubicBezTo>
                  <a:pt x="20214" y="2917"/>
                  <a:pt x="18036" y="3795"/>
                  <a:pt x="15815" y="3795"/>
                </a:cubicBezTo>
                <a:cubicBezTo>
                  <a:pt x="14949" y="3795"/>
                  <a:pt x="14077" y="3662"/>
                  <a:pt x="13229" y="3388"/>
                </a:cubicBezTo>
                <a:lnTo>
                  <a:pt x="7740" y="1602"/>
                </a:lnTo>
                <a:lnTo>
                  <a:pt x="7740" y="1602"/>
                </a:lnTo>
                <a:cubicBezTo>
                  <a:pt x="1" y="25403"/>
                  <a:pt x="8966" y="50608"/>
                  <a:pt x="28183" y="64550"/>
                </a:cubicBezTo>
                <a:lnTo>
                  <a:pt x="45268" y="41036"/>
                </a:lnTo>
                <a:cubicBezTo>
                  <a:pt x="35970" y="34285"/>
                  <a:pt x="31636" y="22093"/>
                  <a:pt x="35374" y="10579"/>
                </a:cubicBezTo>
                <a:lnTo>
                  <a:pt x="29885" y="8793"/>
                </a:lnTo>
                <a:cubicBezTo>
                  <a:pt x="26849" y="7805"/>
                  <a:pt x="24635" y="5198"/>
                  <a:pt x="24159" y="2043"/>
                </a:cubicBezTo>
                <a:lnTo>
                  <a:pt x="23932" y="507"/>
                </a:lnTo>
                <a:cubicBezTo>
                  <a:pt x="23886" y="192"/>
                  <a:pt x="23617" y="1"/>
                  <a:pt x="233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4"/>
          <p:cNvSpPr/>
          <p:nvPr/>
        </p:nvSpPr>
        <p:spPr>
          <a:xfrm>
            <a:off x="3848901" y="2994691"/>
            <a:ext cx="1455474" cy="753575"/>
          </a:xfrm>
          <a:custGeom>
            <a:avLst/>
            <a:gdLst/>
            <a:ahLst/>
            <a:cxnLst/>
            <a:rect l="l" t="t" r="r" b="b"/>
            <a:pathLst>
              <a:path w="66188" h="34269" extrusionOk="0">
                <a:moveTo>
                  <a:pt x="17074" y="1"/>
                </a:moveTo>
                <a:lnTo>
                  <a:pt x="13681" y="4680"/>
                </a:lnTo>
                <a:cubicBezTo>
                  <a:pt x="12087" y="6874"/>
                  <a:pt x="9548" y="8140"/>
                  <a:pt x="6878" y="8140"/>
                </a:cubicBezTo>
                <a:cubicBezTo>
                  <a:pt x="6418" y="8140"/>
                  <a:pt x="5954" y="8103"/>
                  <a:pt x="5490" y="8026"/>
                </a:cubicBezTo>
                <a:lnTo>
                  <a:pt x="3966" y="7776"/>
                </a:lnTo>
                <a:cubicBezTo>
                  <a:pt x="3930" y="7770"/>
                  <a:pt x="3895" y="7767"/>
                  <a:pt x="3861" y="7767"/>
                </a:cubicBezTo>
                <a:cubicBezTo>
                  <a:pt x="3427" y="7767"/>
                  <a:pt x="3125" y="8236"/>
                  <a:pt x="3335" y="8645"/>
                </a:cubicBezTo>
                <a:lnTo>
                  <a:pt x="4049" y="10014"/>
                </a:lnTo>
                <a:cubicBezTo>
                  <a:pt x="5513" y="12848"/>
                  <a:pt x="5263" y="16265"/>
                  <a:pt x="3394" y="18848"/>
                </a:cubicBezTo>
                <a:lnTo>
                  <a:pt x="1" y="23516"/>
                </a:lnTo>
                <a:cubicBezTo>
                  <a:pt x="9991" y="30773"/>
                  <a:pt x="21565" y="34269"/>
                  <a:pt x="33034" y="34269"/>
                </a:cubicBezTo>
                <a:cubicBezTo>
                  <a:pt x="44803" y="34269"/>
                  <a:pt x="56462" y="30588"/>
                  <a:pt x="66188" y="23516"/>
                </a:cubicBezTo>
                <a:lnTo>
                  <a:pt x="49102" y="13"/>
                </a:lnTo>
                <a:cubicBezTo>
                  <a:pt x="44401" y="3430"/>
                  <a:pt x="38763" y="5209"/>
                  <a:pt x="33070" y="5209"/>
                </a:cubicBezTo>
                <a:cubicBezTo>
                  <a:pt x="27518" y="5209"/>
                  <a:pt x="21913" y="3516"/>
                  <a:pt x="170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4"/>
          <p:cNvSpPr/>
          <p:nvPr/>
        </p:nvSpPr>
        <p:spPr>
          <a:xfrm>
            <a:off x="4927784" y="2127621"/>
            <a:ext cx="987087" cy="1384249"/>
          </a:xfrm>
          <a:custGeom>
            <a:avLst/>
            <a:gdLst/>
            <a:ahLst/>
            <a:cxnLst/>
            <a:rect l="l" t="t" r="r" b="b"/>
            <a:pathLst>
              <a:path w="44888" h="62949" extrusionOk="0">
                <a:moveTo>
                  <a:pt x="37541" y="0"/>
                </a:moveTo>
                <a:lnTo>
                  <a:pt x="9895" y="8978"/>
                </a:lnTo>
                <a:cubicBezTo>
                  <a:pt x="13455" y="19908"/>
                  <a:pt x="9799" y="32326"/>
                  <a:pt x="1" y="39434"/>
                </a:cubicBezTo>
                <a:lnTo>
                  <a:pt x="3394" y="44113"/>
                </a:lnTo>
                <a:cubicBezTo>
                  <a:pt x="5263" y="46685"/>
                  <a:pt x="5525" y="50102"/>
                  <a:pt x="4061" y="52935"/>
                </a:cubicBezTo>
                <a:lnTo>
                  <a:pt x="3346" y="54305"/>
                </a:lnTo>
                <a:cubicBezTo>
                  <a:pt x="3125" y="54713"/>
                  <a:pt x="3437" y="55183"/>
                  <a:pt x="3872" y="55183"/>
                </a:cubicBezTo>
                <a:cubicBezTo>
                  <a:pt x="3907" y="55183"/>
                  <a:pt x="3942" y="55180"/>
                  <a:pt x="3977" y="55174"/>
                </a:cubicBezTo>
                <a:lnTo>
                  <a:pt x="5501" y="54924"/>
                </a:lnTo>
                <a:cubicBezTo>
                  <a:pt x="5963" y="54847"/>
                  <a:pt x="6426" y="54809"/>
                  <a:pt x="6884" y="54809"/>
                </a:cubicBezTo>
                <a:cubicBezTo>
                  <a:pt x="9548" y="54809"/>
                  <a:pt x="12088" y="56077"/>
                  <a:pt x="13693" y="58281"/>
                </a:cubicBezTo>
                <a:lnTo>
                  <a:pt x="17086" y="62949"/>
                </a:lnTo>
                <a:cubicBezTo>
                  <a:pt x="37327" y="48244"/>
                  <a:pt x="44887" y="22575"/>
                  <a:pt x="375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sp>
        <p:nvSpPr>
          <p:cNvPr id="1001" name="Google Shape;1001;p34"/>
          <p:cNvSpPr/>
          <p:nvPr/>
        </p:nvSpPr>
        <p:spPr>
          <a:xfrm>
            <a:off x="4575398" y="1272843"/>
            <a:ext cx="1177674" cy="1088197"/>
          </a:xfrm>
          <a:custGeom>
            <a:avLst/>
            <a:gdLst/>
            <a:ahLst/>
            <a:cxnLst/>
            <a:rect l="l" t="t" r="r" b="b"/>
            <a:pathLst>
              <a:path w="53555" h="49486" extrusionOk="0">
                <a:moveTo>
                  <a:pt x="29" y="1"/>
                </a:moveTo>
                <a:cubicBezTo>
                  <a:pt x="19" y="1"/>
                  <a:pt x="10" y="1"/>
                  <a:pt x="1" y="1"/>
                </a:cubicBezTo>
                <a:lnTo>
                  <a:pt x="1" y="29064"/>
                </a:lnTo>
                <a:cubicBezTo>
                  <a:pt x="10" y="29064"/>
                  <a:pt x="19" y="29064"/>
                  <a:pt x="29" y="29064"/>
                </a:cubicBezTo>
                <a:cubicBezTo>
                  <a:pt x="11508" y="29064"/>
                  <a:pt x="22173" y="36383"/>
                  <a:pt x="25909" y="47887"/>
                </a:cubicBezTo>
                <a:lnTo>
                  <a:pt x="31397" y="46101"/>
                </a:lnTo>
                <a:cubicBezTo>
                  <a:pt x="32251" y="45824"/>
                  <a:pt x="33128" y="45689"/>
                  <a:pt x="33997" y="45689"/>
                </a:cubicBezTo>
                <a:cubicBezTo>
                  <a:pt x="36221" y="45689"/>
                  <a:pt x="38396" y="46571"/>
                  <a:pt x="40006" y="48197"/>
                </a:cubicBezTo>
                <a:lnTo>
                  <a:pt x="41089" y="49304"/>
                </a:lnTo>
                <a:cubicBezTo>
                  <a:pt x="41210" y="49429"/>
                  <a:pt x="41361" y="49485"/>
                  <a:pt x="41509" y="49485"/>
                </a:cubicBezTo>
                <a:cubicBezTo>
                  <a:pt x="41786" y="49485"/>
                  <a:pt x="42055" y="49289"/>
                  <a:pt x="42101" y="48971"/>
                </a:cubicBezTo>
                <a:lnTo>
                  <a:pt x="42339" y="47447"/>
                </a:lnTo>
                <a:cubicBezTo>
                  <a:pt x="42816" y="44292"/>
                  <a:pt x="45030" y="41672"/>
                  <a:pt x="48054" y="40696"/>
                </a:cubicBezTo>
                <a:lnTo>
                  <a:pt x="53555" y="38910"/>
                </a:lnTo>
                <a:cubicBezTo>
                  <a:pt x="45819" y="15119"/>
                  <a:pt x="23759" y="1"/>
                  <a:pt x="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1002;p34"/>
          <p:cNvGrpSpPr/>
          <p:nvPr/>
        </p:nvGrpSpPr>
        <p:grpSpPr>
          <a:xfrm>
            <a:off x="3562737" y="2553260"/>
            <a:ext cx="286152" cy="346438"/>
            <a:chOff x="1836637" y="2891510"/>
            <a:chExt cx="286152" cy="346438"/>
          </a:xfrm>
        </p:grpSpPr>
        <p:sp>
          <p:nvSpPr>
            <p:cNvPr id="1003" name="Google Shape;1003;p34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34"/>
          <p:cNvGrpSpPr/>
          <p:nvPr/>
        </p:nvGrpSpPr>
        <p:grpSpPr>
          <a:xfrm>
            <a:off x="5247363" y="2571466"/>
            <a:ext cx="347934" cy="310024"/>
            <a:chOff x="1327676" y="2910480"/>
            <a:chExt cx="347934" cy="310024"/>
          </a:xfrm>
        </p:grpSpPr>
        <p:sp>
          <p:nvSpPr>
            <p:cNvPr id="1007" name="Google Shape;1007;p34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34"/>
          <p:cNvGrpSpPr/>
          <p:nvPr/>
        </p:nvGrpSpPr>
        <p:grpSpPr>
          <a:xfrm>
            <a:off x="5012250" y="1599092"/>
            <a:ext cx="255086" cy="301685"/>
            <a:chOff x="8065100" y="2000174"/>
            <a:chExt cx="255086" cy="301685"/>
          </a:xfrm>
        </p:grpSpPr>
        <p:sp>
          <p:nvSpPr>
            <p:cNvPr id="1013" name="Google Shape;1013;p34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4"/>
          <p:cNvGrpSpPr/>
          <p:nvPr/>
        </p:nvGrpSpPr>
        <p:grpSpPr>
          <a:xfrm>
            <a:off x="4405510" y="3242050"/>
            <a:ext cx="341472" cy="335074"/>
            <a:chOff x="1329585" y="1989925"/>
            <a:chExt cx="341472" cy="335074"/>
          </a:xfrm>
        </p:grpSpPr>
        <p:sp>
          <p:nvSpPr>
            <p:cNvPr id="1018" name="Google Shape;1018;p34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34"/>
          <p:cNvGrpSpPr/>
          <p:nvPr/>
        </p:nvGrpSpPr>
        <p:grpSpPr>
          <a:xfrm>
            <a:off x="3965102" y="1576922"/>
            <a:ext cx="259605" cy="346024"/>
            <a:chOff x="5194002" y="1511297"/>
            <a:chExt cx="259605" cy="346024"/>
          </a:xfrm>
        </p:grpSpPr>
        <p:sp>
          <p:nvSpPr>
            <p:cNvPr id="1022" name="Google Shape;1022;p34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6" name="Google Shape;1026;p34"/>
          <p:cNvSpPr/>
          <p:nvPr/>
        </p:nvSpPr>
        <p:spPr>
          <a:xfrm>
            <a:off x="4463873" y="1273371"/>
            <a:ext cx="254776" cy="649585"/>
          </a:xfrm>
          <a:custGeom>
            <a:avLst/>
            <a:gdLst/>
            <a:ahLst/>
            <a:cxnLst/>
            <a:rect l="l" t="t" r="r" b="b"/>
            <a:pathLst>
              <a:path w="11586" h="29540" extrusionOk="0">
                <a:moveTo>
                  <a:pt x="5061" y="0"/>
                </a:moveTo>
                <a:cubicBezTo>
                  <a:pt x="3418" y="0"/>
                  <a:pt x="1679" y="84"/>
                  <a:pt x="1" y="227"/>
                </a:cubicBezTo>
                <a:lnTo>
                  <a:pt x="1" y="29540"/>
                </a:lnTo>
                <a:cubicBezTo>
                  <a:pt x="1656" y="29218"/>
                  <a:pt x="3418" y="29063"/>
                  <a:pt x="5061" y="29063"/>
                </a:cubicBezTo>
                <a:lnTo>
                  <a:pt x="5061" y="23289"/>
                </a:lnTo>
                <a:cubicBezTo>
                  <a:pt x="5061" y="20098"/>
                  <a:pt x="6882" y="17181"/>
                  <a:pt x="9728" y="15764"/>
                </a:cubicBezTo>
                <a:lnTo>
                  <a:pt x="11133" y="15062"/>
                </a:lnTo>
                <a:cubicBezTo>
                  <a:pt x="11574" y="14847"/>
                  <a:pt x="11585" y="14216"/>
                  <a:pt x="11145" y="13990"/>
                </a:cubicBezTo>
                <a:lnTo>
                  <a:pt x="9728" y="13300"/>
                </a:lnTo>
                <a:cubicBezTo>
                  <a:pt x="6882" y="11871"/>
                  <a:pt x="5061" y="8966"/>
                  <a:pt x="5061" y="5775"/>
                </a:cubicBezTo>
                <a:lnTo>
                  <a:pt x="5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7" name="Google Shape;1027;p34"/>
          <p:cNvGrpSpPr/>
          <p:nvPr/>
        </p:nvGrpSpPr>
        <p:grpSpPr>
          <a:xfrm>
            <a:off x="710263" y="1295184"/>
            <a:ext cx="2887213" cy="881738"/>
            <a:chOff x="710263" y="1295184"/>
            <a:chExt cx="2887213" cy="881738"/>
          </a:xfrm>
        </p:grpSpPr>
        <p:sp>
          <p:nvSpPr>
            <p:cNvPr id="1028" name="Google Shape;1028;p34"/>
            <p:cNvSpPr txBox="1"/>
            <p:nvPr/>
          </p:nvSpPr>
          <p:spPr>
            <a:xfrm>
              <a:off x="710263" y="1295184"/>
              <a:ext cx="2264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29" name="Google Shape;1029;p34"/>
            <p:cNvSpPr txBox="1"/>
            <p:nvPr/>
          </p:nvSpPr>
          <p:spPr>
            <a:xfrm>
              <a:off x="710263" y="1642021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0" name="Google Shape;1030;p34"/>
            <p:cNvCxnSpPr/>
            <p:nvPr/>
          </p:nvCxnSpPr>
          <p:spPr>
            <a:xfrm>
              <a:off x="1853275" y="1521950"/>
              <a:ext cx="1744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1" name="Google Shape;1031;p34"/>
          <p:cNvGrpSpPr/>
          <p:nvPr/>
        </p:nvGrpSpPr>
        <p:grpSpPr>
          <a:xfrm>
            <a:off x="710263" y="2657308"/>
            <a:ext cx="2496913" cy="881736"/>
            <a:chOff x="710263" y="2657308"/>
            <a:chExt cx="2496913" cy="881736"/>
          </a:xfrm>
        </p:grpSpPr>
        <p:sp>
          <p:nvSpPr>
            <p:cNvPr id="1032" name="Google Shape;1032;p34"/>
            <p:cNvSpPr txBox="1"/>
            <p:nvPr/>
          </p:nvSpPr>
          <p:spPr>
            <a:xfrm>
              <a:off x="710263" y="2657308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3" name="Google Shape;1033;p34"/>
            <p:cNvSpPr txBox="1"/>
            <p:nvPr/>
          </p:nvSpPr>
          <p:spPr>
            <a:xfrm>
              <a:off x="710263" y="3004144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4" name="Google Shape;1034;p34"/>
            <p:cNvCxnSpPr/>
            <p:nvPr/>
          </p:nvCxnSpPr>
          <p:spPr>
            <a:xfrm>
              <a:off x="1853275" y="2872100"/>
              <a:ext cx="135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5" name="Google Shape;1035;p34"/>
          <p:cNvGrpSpPr/>
          <p:nvPr/>
        </p:nvGrpSpPr>
        <p:grpSpPr>
          <a:xfrm>
            <a:off x="5554725" y="1295184"/>
            <a:ext cx="2878988" cy="881738"/>
            <a:chOff x="5554725" y="1295184"/>
            <a:chExt cx="2878988" cy="881738"/>
          </a:xfrm>
        </p:grpSpPr>
        <p:sp>
          <p:nvSpPr>
            <p:cNvPr id="1036" name="Google Shape;1036;p34"/>
            <p:cNvSpPr txBox="1"/>
            <p:nvPr/>
          </p:nvSpPr>
          <p:spPr>
            <a:xfrm>
              <a:off x="6168713" y="1642021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7" name="Google Shape;1037;p34"/>
            <p:cNvSpPr txBox="1"/>
            <p:nvPr/>
          </p:nvSpPr>
          <p:spPr>
            <a:xfrm>
              <a:off x="6168713" y="1295184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038" name="Google Shape;1038;p34"/>
            <p:cNvCxnSpPr/>
            <p:nvPr/>
          </p:nvCxnSpPr>
          <p:spPr>
            <a:xfrm>
              <a:off x="5554725" y="1521950"/>
              <a:ext cx="1744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9" name="Google Shape;1039;p34"/>
          <p:cNvGrpSpPr/>
          <p:nvPr/>
        </p:nvGrpSpPr>
        <p:grpSpPr>
          <a:xfrm>
            <a:off x="5945025" y="2657305"/>
            <a:ext cx="2488688" cy="881743"/>
            <a:chOff x="5945025" y="2657305"/>
            <a:chExt cx="2488688" cy="881743"/>
          </a:xfrm>
        </p:grpSpPr>
        <p:sp>
          <p:nvSpPr>
            <p:cNvPr id="1040" name="Google Shape;1040;p34"/>
            <p:cNvSpPr txBox="1"/>
            <p:nvPr/>
          </p:nvSpPr>
          <p:spPr>
            <a:xfrm>
              <a:off x="6168713" y="2657305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1" name="Google Shape;1041;p34"/>
            <p:cNvSpPr txBox="1"/>
            <p:nvPr/>
          </p:nvSpPr>
          <p:spPr>
            <a:xfrm>
              <a:off x="6168713" y="3004148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42" name="Google Shape;1042;p34"/>
            <p:cNvCxnSpPr/>
            <p:nvPr/>
          </p:nvCxnSpPr>
          <p:spPr>
            <a:xfrm>
              <a:off x="5945025" y="2872100"/>
              <a:ext cx="135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3" name="Google Shape;1043;p34"/>
          <p:cNvGrpSpPr/>
          <p:nvPr/>
        </p:nvGrpSpPr>
        <p:grpSpPr>
          <a:xfrm>
            <a:off x="4572000" y="3846792"/>
            <a:ext cx="2412788" cy="881743"/>
            <a:chOff x="4572000" y="3846792"/>
            <a:chExt cx="2412788" cy="881743"/>
          </a:xfrm>
        </p:grpSpPr>
        <p:sp>
          <p:nvSpPr>
            <p:cNvPr id="1044" name="Google Shape;1044;p34"/>
            <p:cNvSpPr txBox="1"/>
            <p:nvPr/>
          </p:nvSpPr>
          <p:spPr>
            <a:xfrm>
              <a:off x="4719788" y="3846792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5" name="Google Shape;1045;p34"/>
            <p:cNvSpPr txBox="1"/>
            <p:nvPr/>
          </p:nvSpPr>
          <p:spPr>
            <a:xfrm>
              <a:off x="4719788" y="419363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46" name="Google Shape;1046;p34"/>
            <p:cNvCxnSpPr/>
            <p:nvPr/>
          </p:nvCxnSpPr>
          <p:spPr>
            <a:xfrm rot="10800000">
              <a:off x="4572000" y="3852575"/>
              <a:ext cx="0" cy="7539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052" name="Google Shape;1052;p35"/>
          <p:cNvGrpSpPr/>
          <p:nvPr/>
        </p:nvGrpSpPr>
        <p:grpSpPr>
          <a:xfrm>
            <a:off x="2966750" y="1165750"/>
            <a:ext cx="3166099" cy="3977784"/>
            <a:chOff x="2966750" y="1165750"/>
            <a:chExt cx="3166099" cy="3977784"/>
          </a:xfrm>
        </p:grpSpPr>
        <p:sp>
          <p:nvSpPr>
            <p:cNvPr id="1053" name="Google Shape;1053;p35"/>
            <p:cNvSpPr/>
            <p:nvPr/>
          </p:nvSpPr>
          <p:spPr>
            <a:xfrm>
              <a:off x="2966750" y="1165750"/>
              <a:ext cx="3166099" cy="3977784"/>
            </a:xfrm>
            <a:custGeom>
              <a:avLst/>
              <a:gdLst/>
              <a:ahLst/>
              <a:cxnLst/>
              <a:rect l="l" t="t" r="r" b="b"/>
              <a:pathLst>
                <a:path w="114527" h="143888" extrusionOk="0">
                  <a:moveTo>
                    <a:pt x="57841" y="0"/>
                  </a:moveTo>
                  <a:lnTo>
                    <a:pt x="48792" y="15895"/>
                  </a:lnTo>
                  <a:lnTo>
                    <a:pt x="51531" y="15895"/>
                  </a:lnTo>
                  <a:lnTo>
                    <a:pt x="51531" y="19181"/>
                  </a:lnTo>
                  <a:lnTo>
                    <a:pt x="51531" y="19979"/>
                  </a:lnTo>
                  <a:lnTo>
                    <a:pt x="51531" y="20086"/>
                  </a:lnTo>
                  <a:lnTo>
                    <a:pt x="51554" y="20217"/>
                  </a:lnTo>
                  <a:lnTo>
                    <a:pt x="51578" y="20515"/>
                  </a:lnTo>
                  <a:lnTo>
                    <a:pt x="51614" y="21098"/>
                  </a:lnTo>
                  <a:cubicBezTo>
                    <a:pt x="51638" y="21491"/>
                    <a:pt x="51650" y="21884"/>
                    <a:pt x="51697" y="22277"/>
                  </a:cubicBezTo>
                  <a:lnTo>
                    <a:pt x="51876" y="23444"/>
                  </a:lnTo>
                  <a:lnTo>
                    <a:pt x="51971" y="24027"/>
                  </a:lnTo>
                  <a:cubicBezTo>
                    <a:pt x="52007" y="24218"/>
                    <a:pt x="52066" y="24408"/>
                    <a:pt x="52102" y="24599"/>
                  </a:cubicBezTo>
                  <a:lnTo>
                    <a:pt x="52412" y="25742"/>
                  </a:lnTo>
                  <a:cubicBezTo>
                    <a:pt x="52507" y="26123"/>
                    <a:pt x="52662" y="26492"/>
                    <a:pt x="52793" y="26861"/>
                  </a:cubicBezTo>
                  <a:cubicBezTo>
                    <a:pt x="52935" y="27230"/>
                    <a:pt x="53055" y="27611"/>
                    <a:pt x="53221" y="27968"/>
                  </a:cubicBezTo>
                  <a:lnTo>
                    <a:pt x="53733" y="29028"/>
                  </a:lnTo>
                  <a:cubicBezTo>
                    <a:pt x="53817" y="29206"/>
                    <a:pt x="53900" y="29385"/>
                    <a:pt x="53995" y="29552"/>
                  </a:cubicBezTo>
                  <a:lnTo>
                    <a:pt x="54305" y="30064"/>
                  </a:lnTo>
                  <a:lnTo>
                    <a:pt x="54912" y="31064"/>
                  </a:lnTo>
                  <a:cubicBezTo>
                    <a:pt x="55138" y="31385"/>
                    <a:pt x="55376" y="31707"/>
                    <a:pt x="55614" y="32016"/>
                  </a:cubicBezTo>
                  <a:cubicBezTo>
                    <a:pt x="56067" y="32659"/>
                    <a:pt x="56615" y="33219"/>
                    <a:pt x="57150" y="33802"/>
                  </a:cubicBezTo>
                  <a:cubicBezTo>
                    <a:pt x="57400" y="34100"/>
                    <a:pt x="57710" y="34350"/>
                    <a:pt x="57996" y="34624"/>
                  </a:cubicBezTo>
                  <a:cubicBezTo>
                    <a:pt x="58293" y="34874"/>
                    <a:pt x="58567" y="35148"/>
                    <a:pt x="58877" y="35398"/>
                  </a:cubicBezTo>
                  <a:lnTo>
                    <a:pt x="59829" y="36100"/>
                  </a:lnTo>
                  <a:cubicBezTo>
                    <a:pt x="59984" y="36219"/>
                    <a:pt x="60139" y="36338"/>
                    <a:pt x="60305" y="36445"/>
                  </a:cubicBezTo>
                  <a:lnTo>
                    <a:pt x="60806" y="36755"/>
                  </a:lnTo>
                  <a:lnTo>
                    <a:pt x="61818" y="37362"/>
                  </a:lnTo>
                  <a:cubicBezTo>
                    <a:pt x="62163" y="37553"/>
                    <a:pt x="62520" y="37719"/>
                    <a:pt x="62877" y="37886"/>
                  </a:cubicBezTo>
                  <a:cubicBezTo>
                    <a:pt x="63568" y="38255"/>
                    <a:pt x="64318" y="38505"/>
                    <a:pt x="65068" y="38767"/>
                  </a:cubicBezTo>
                  <a:cubicBezTo>
                    <a:pt x="65437" y="38910"/>
                    <a:pt x="65818" y="39005"/>
                    <a:pt x="66199" y="39100"/>
                  </a:cubicBezTo>
                  <a:cubicBezTo>
                    <a:pt x="66580" y="39196"/>
                    <a:pt x="66961" y="39303"/>
                    <a:pt x="67342" y="39386"/>
                  </a:cubicBezTo>
                  <a:lnTo>
                    <a:pt x="68509" y="39577"/>
                  </a:lnTo>
                  <a:cubicBezTo>
                    <a:pt x="68902" y="39624"/>
                    <a:pt x="69295" y="39660"/>
                    <a:pt x="69676" y="39672"/>
                  </a:cubicBezTo>
                  <a:cubicBezTo>
                    <a:pt x="70176" y="39704"/>
                    <a:pt x="70946" y="39709"/>
                    <a:pt x="71403" y="39709"/>
                  </a:cubicBezTo>
                  <a:cubicBezTo>
                    <a:pt x="71632" y="39709"/>
                    <a:pt x="71783" y="39708"/>
                    <a:pt x="71783" y="39708"/>
                  </a:cubicBezTo>
                  <a:lnTo>
                    <a:pt x="94298" y="39708"/>
                  </a:lnTo>
                  <a:lnTo>
                    <a:pt x="94691" y="39743"/>
                  </a:lnTo>
                  <a:lnTo>
                    <a:pt x="94905" y="39779"/>
                  </a:lnTo>
                  <a:cubicBezTo>
                    <a:pt x="95048" y="39791"/>
                    <a:pt x="95191" y="39803"/>
                    <a:pt x="95334" y="39803"/>
                  </a:cubicBezTo>
                  <a:cubicBezTo>
                    <a:pt x="95477" y="39803"/>
                    <a:pt x="95619" y="39862"/>
                    <a:pt x="95762" y="39874"/>
                  </a:cubicBezTo>
                  <a:cubicBezTo>
                    <a:pt x="95893" y="39898"/>
                    <a:pt x="96048" y="39898"/>
                    <a:pt x="96179" y="39946"/>
                  </a:cubicBezTo>
                  <a:cubicBezTo>
                    <a:pt x="97286" y="40196"/>
                    <a:pt x="98334" y="40696"/>
                    <a:pt x="99227" y="41422"/>
                  </a:cubicBezTo>
                  <a:cubicBezTo>
                    <a:pt x="100096" y="42160"/>
                    <a:pt x="100799" y="43101"/>
                    <a:pt x="101263" y="44149"/>
                  </a:cubicBezTo>
                  <a:cubicBezTo>
                    <a:pt x="101680" y="45196"/>
                    <a:pt x="101870" y="46339"/>
                    <a:pt x="101787" y="47494"/>
                  </a:cubicBezTo>
                  <a:cubicBezTo>
                    <a:pt x="101727" y="48566"/>
                    <a:pt x="101370" y="49566"/>
                    <a:pt x="100846" y="50483"/>
                  </a:cubicBezTo>
                  <a:cubicBezTo>
                    <a:pt x="100263" y="51447"/>
                    <a:pt x="99251" y="52507"/>
                    <a:pt x="98286" y="53078"/>
                  </a:cubicBezTo>
                  <a:cubicBezTo>
                    <a:pt x="98060" y="53245"/>
                    <a:pt x="97774" y="53328"/>
                    <a:pt x="97536" y="53471"/>
                  </a:cubicBezTo>
                  <a:cubicBezTo>
                    <a:pt x="97405" y="53543"/>
                    <a:pt x="97262" y="53578"/>
                    <a:pt x="97131" y="53626"/>
                  </a:cubicBezTo>
                  <a:cubicBezTo>
                    <a:pt x="97001" y="53674"/>
                    <a:pt x="96870" y="53733"/>
                    <a:pt x="96739" y="53769"/>
                  </a:cubicBezTo>
                  <a:cubicBezTo>
                    <a:pt x="96596" y="53793"/>
                    <a:pt x="95119" y="54102"/>
                    <a:pt x="94572" y="54150"/>
                  </a:cubicBezTo>
                  <a:cubicBezTo>
                    <a:pt x="94504" y="54154"/>
                    <a:pt x="94416" y="54155"/>
                    <a:pt x="94320" y="54155"/>
                  </a:cubicBezTo>
                  <a:cubicBezTo>
                    <a:pt x="94128" y="54155"/>
                    <a:pt x="93909" y="54150"/>
                    <a:pt x="93774" y="54150"/>
                  </a:cubicBezTo>
                  <a:lnTo>
                    <a:pt x="19705" y="54150"/>
                  </a:lnTo>
                  <a:lnTo>
                    <a:pt x="19562" y="54114"/>
                  </a:lnTo>
                  <a:lnTo>
                    <a:pt x="19265" y="54102"/>
                  </a:lnTo>
                  <a:lnTo>
                    <a:pt x="18681" y="54126"/>
                  </a:lnTo>
                  <a:cubicBezTo>
                    <a:pt x="18288" y="54150"/>
                    <a:pt x="17895" y="54150"/>
                    <a:pt x="17514" y="54209"/>
                  </a:cubicBezTo>
                  <a:cubicBezTo>
                    <a:pt x="14383" y="54567"/>
                    <a:pt x="11335" y="55674"/>
                    <a:pt x="8716" y="57424"/>
                  </a:cubicBezTo>
                  <a:cubicBezTo>
                    <a:pt x="6120" y="59186"/>
                    <a:pt x="3953" y="61568"/>
                    <a:pt x="2417" y="64318"/>
                  </a:cubicBezTo>
                  <a:cubicBezTo>
                    <a:pt x="917" y="67080"/>
                    <a:pt x="96" y="70235"/>
                    <a:pt x="24" y="73367"/>
                  </a:cubicBezTo>
                  <a:cubicBezTo>
                    <a:pt x="0" y="73807"/>
                    <a:pt x="12" y="74010"/>
                    <a:pt x="12" y="74295"/>
                  </a:cubicBezTo>
                  <a:cubicBezTo>
                    <a:pt x="12" y="74343"/>
                    <a:pt x="12" y="74474"/>
                    <a:pt x="24" y="74557"/>
                  </a:cubicBezTo>
                  <a:lnTo>
                    <a:pt x="36" y="74855"/>
                  </a:lnTo>
                  <a:lnTo>
                    <a:pt x="60" y="75438"/>
                  </a:lnTo>
                  <a:cubicBezTo>
                    <a:pt x="84" y="75831"/>
                    <a:pt x="84" y="76224"/>
                    <a:pt x="143" y="76617"/>
                  </a:cubicBezTo>
                  <a:lnTo>
                    <a:pt x="322" y="77784"/>
                  </a:lnTo>
                  <a:cubicBezTo>
                    <a:pt x="357" y="77974"/>
                    <a:pt x="381" y="78165"/>
                    <a:pt x="429" y="78355"/>
                  </a:cubicBezTo>
                  <a:lnTo>
                    <a:pt x="560" y="78939"/>
                  </a:lnTo>
                  <a:lnTo>
                    <a:pt x="869" y="80082"/>
                  </a:lnTo>
                  <a:cubicBezTo>
                    <a:pt x="977" y="80451"/>
                    <a:pt x="1119" y="80820"/>
                    <a:pt x="1250" y="81189"/>
                  </a:cubicBezTo>
                  <a:cubicBezTo>
                    <a:pt x="1393" y="81558"/>
                    <a:pt x="1512" y="81939"/>
                    <a:pt x="1691" y="82296"/>
                  </a:cubicBezTo>
                  <a:cubicBezTo>
                    <a:pt x="2977" y="85166"/>
                    <a:pt x="4929" y="87737"/>
                    <a:pt x="7382" y="89702"/>
                  </a:cubicBezTo>
                  <a:cubicBezTo>
                    <a:pt x="9835" y="91655"/>
                    <a:pt x="12764" y="93048"/>
                    <a:pt x="15859" y="93655"/>
                  </a:cubicBezTo>
                  <a:lnTo>
                    <a:pt x="17026" y="93845"/>
                  </a:lnTo>
                  <a:lnTo>
                    <a:pt x="17610" y="93929"/>
                  </a:lnTo>
                  <a:cubicBezTo>
                    <a:pt x="17812" y="93952"/>
                    <a:pt x="18003" y="93952"/>
                    <a:pt x="18193" y="93964"/>
                  </a:cubicBezTo>
                  <a:lnTo>
                    <a:pt x="19372" y="94024"/>
                  </a:lnTo>
                  <a:lnTo>
                    <a:pt x="19669" y="94036"/>
                  </a:lnTo>
                  <a:lnTo>
                    <a:pt x="94643" y="94036"/>
                  </a:lnTo>
                  <a:lnTo>
                    <a:pt x="94869" y="94048"/>
                  </a:lnTo>
                  <a:cubicBezTo>
                    <a:pt x="95024" y="94060"/>
                    <a:pt x="95167" y="94072"/>
                    <a:pt x="95310" y="94072"/>
                  </a:cubicBezTo>
                  <a:cubicBezTo>
                    <a:pt x="95381" y="94072"/>
                    <a:pt x="95453" y="94083"/>
                    <a:pt x="95524" y="94095"/>
                  </a:cubicBezTo>
                  <a:lnTo>
                    <a:pt x="95727" y="94131"/>
                  </a:lnTo>
                  <a:cubicBezTo>
                    <a:pt x="95869" y="94155"/>
                    <a:pt x="96012" y="94167"/>
                    <a:pt x="96155" y="94191"/>
                  </a:cubicBezTo>
                  <a:cubicBezTo>
                    <a:pt x="96703" y="94345"/>
                    <a:pt x="97251" y="94476"/>
                    <a:pt x="97751" y="94750"/>
                  </a:cubicBezTo>
                  <a:cubicBezTo>
                    <a:pt x="98286" y="94976"/>
                    <a:pt x="98739" y="95322"/>
                    <a:pt x="99203" y="95655"/>
                  </a:cubicBezTo>
                  <a:cubicBezTo>
                    <a:pt x="99620" y="96048"/>
                    <a:pt x="100060" y="96429"/>
                    <a:pt x="100382" y="96905"/>
                  </a:cubicBezTo>
                  <a:cubicBezTo>
                    <a:pt x="100751" y="97346"/>
                    <a:pt x="100989" y="97870"/>
                    <a:pt x="101251" y="98382"/>
                  </a:cubicBezTo>
                  <a:cubicBezTo>
                    <a:pt x="101299" y="98513"/>
                    <a:pt x="101334" y="98643"/>
                    <a:pt x="101394" y="98774"/>
                  </a:cubicBezTo>
                  <a:cubicBezTo>
                    <a:pt x="101430" y="98917"/>
                    <a:pt x="101501" y="99036"/>
                    <a:pt x="101525" y="99179"/>
                  </a:cubicBezTo>
                  <a:cubicBezTo>
                    <a:pt x="101584" y="99453"/>
                    <a:pt x="101692" y="99727"/>
                    <a:pt x="101703" y="100013"/>
                  </a:cubicBezTo>
                  <a:cubicBezTo>
                    <a:pt x="101727" y="100156"/>
                    <a:pt x="101751" y="100287"/>
                    <a:pt x="101775" y="100429"/>
                  </a:cubicBezTo>
                  <a:lnTo>
                    <a:pt x="101799" y="100870"/>
                  </a:lnTo>
                  <a:lnTo>
                    <a:pt x="101823" y="101084"/>
                  </a:lnTo>
                  <a:lnTo>
                    <a:pt x="101834" y="101191"/>
                  </a:lnTo>
                  <a:lnTo>
                    <a:pt x="101834" y="101299"/>
                  </a:lnTo>
                  <a:cubicBezTo>
                    <a:pt x="101834" y="101334"/>
                    <a:pt x="101823" y="101358"/>
                    <a:pt x="101823" y="101370"/>
                  </a:cubicBezTo>
                  <a:cubicBezTo>
                    <a:pt x="101811" y="101513"/>
                    <a:pt x="101799" y="101656"/>
                    <a:pt x="101787" y="101799"/>
                  </a:cubicBezTo>
                  <a:cubicBezTo>
                    <a:pt x="101811" y="102096"/>
                    <a:pt x="101715" y="102370"/>
                    <a:pt x="101692" y="102656"/>
                  </a:cubicBezTo>
                  <a:cubicBezTo>
                    <a:pt x="101692" y="102799"/>
                    <a:pt x="101632" y="102930"/>
                    <a:pt x="101596" y="103073"/>
                  </a:cubicBezTo>
                  <a:cubicBezTo>
                    <a:pt x="101561" y="103204"/>
                    <a:pt x="101525" y="103346"/>
                    <a:pt x="101501" y="103477"/>
                  </a:cubicBezTo>
                  <a:cubicBezTo>
                    <a:pt x="101144" y="104561"/>
                    <a:pt x="100537" y="105561"/>
                    <a:pt x="99739" y="106383"/>
                  </a:cubicBezTo>
                  <a:cubicBezTo>
                    <a:pt x="98917" y="107192"/>
                    <a:pt x="97917" y="107799"/>
                    <a:pt x="96846" y="108157"/>
                  </a:cubicBezTo>
                  <a:cubicBezTo>
                    <a:pt x="96715" y="108204"/>
                    <a:pt x="96572" y="108216"/>
                    <a:pt x="96429" y="108264"/>
                  </a:cubicBezTo>
                  <a:cubicBezTo>
                    <a:pt x="96298" y="108288"/>
                    <a:pt x="96167" y="108359"/>
                    <a:pt x="96024" y="108359"/>
                  </a:cubicBezTo>
                  <a:cubicBezTo>
                    <a:pt x="95881" y="108383"/>
                    <a:pt x="95738" y="108395"/>
                    <a:pt x="95596" y="108419"/>
                  </a:cubicBezTo>
                  <a:cubicBezTo>
                    <a:pt x="95524" y="108430"/>
                    <a:pt x="95453" y="108454"/>
                    <a:pt x="95381" y="108454"/>
                  </a:cubicBezTo>
                  <a:lnTo>
                    <a:pt x="95167" y="108466"/>
                  </a:lnTo>
                  <a:cubicBezTo>
                    <a:pt x="95024" y="108466"/>
                    <a:pt x="94881" y="108466"/>
                    <a:pt x="94738" y="108478"/>
                  </a:cubicBezTo>
                  <a:cubicBezTo>
                    <a:pt x="94691" y="108478"/>
                    <a:pt x="94512" y="108466"/>
                    <a:pt x="94393" y="108466"/>
                  </a:cubicBezTo>
                  <a:lnTo>
                    <a:pt x="71283" y="108466"/>
                  </a:lnTo>
                  <a:lnTo>
                    <a:pt x="70985" y="108490"/>
                  </a:lnTo>
                  <a:lnTo>
                    <a:pt x="70402" y="108526"/>
                  </a:lnTo>
                  <a:cubicBezTo>
                    <a:pt x="70009" y="108538"/>
                    <a:pt x="69616" y="108561"/>
                    <a:pt x="69235" y="108597"/>
                  </a:cubicBezTo>
                  <a:lnTo>
                    <a:pt x="68068" y="108764"/>
                  </a:lnTo>
                  <a:cubicBezTo>
                    <a:pt x="67675" y="108835"/>
                    <a:pt x="67283" y="108883"/>
                    <a:pt x="66902" y="108990"/>
                  </a:cubicBezTo>
                  <a:cubicBezTo>
                    <a:pt x="66140" y="109181"/>
                    <a:pt x="65366" y="109359"/>
                    <a:pt x="64639" y="109657"/>
                  </a:cubicBezTo>
                  <a:cubicBezTo>
                    <a:pt x="64270" y="109788"/>
                    <a:pt x="63889" y="109919"/>
                    <a:pt x="63532" y="110073"/>
                  </a:cubicBezTo>
                  <a:lnTo>
                    <a:pt x="62460" y="110585"/>
                  </a:lnTo>
                  <a:lnTo>
                    <a:pt x="61937" y="110847"/>
                  </a:lnTo>
                  <a:cubicBezTo>
                    <a:pt x="61758" y="110931"/>
                    <a:pt x="61591" y="111038"/>
                    <a:pt x="61425" y="111145"/>
                  </a:cubicBezTo>
                  <a:lnTo>
                    <a:pt x="60413" y="111752"/>
                  </a:lnTo>
                  <a:cubicBezTo>
                    <a:pt x="60079" y="111967"/>
                    <a:pt x="59782" y="112217"/>
                    <a:pt x="59460" y="112443"/>
                  </a:cubicBezTo>
                  <a:cubicBezTo>
                    <a:pt x="59151" y="112681"/>
                    <a:pt x="58817" y="112907"/>
                    <a:pt x="58531" y="113169"/>
                  </a:cubicBezTo>
                  <a:cubicBezTo>
                    <a:pt x="58079" y="113586"/>
                    <a:pt x="57603" y="114003"/>
                    <a:pt x="57174" y="114443"/>
                  </a:cubicBezTo>
                  <a:cubicBezTo>
                    <a:pt x="57115" y="114503"/>
                    <a:pt x="57043" y="114586"/>
                    <a:pt x="56960" y="114681"/>
                  </a:cubicBezTo>
                  <a:cubicBezTo>
                    <a:pt x="56912" y="114717"/>
                    <a:pt x="56876" y="114765"/>
                    <a:pt x="56841" y="114800"/>
                  </a:cubicBezTo>
                  <a:cubicBezTo>
                    <a:pt x="56567" y="115110"/>
                    <a:pt x="56234" y="115479"/>
                    <a:pt x="56055" y="115681"/>
                  </a:cubicBezTo>
                  <a:lnTo>
                    <a:pt x="55341" y="116622"/>
                  </a:lnTo>
                  <a:lnTo>
                    <a:pt x="54995" y="117098"/>
                  </a:lnTo>
                  <a:cubicBezTo>
                    <a:pt x="54876" y="117253"/>
                    <a:pt x="54781" y="117432"/>
                    <a:pt x="54674" y="117586"/>
                  </a:cubicBezTo>
                  <a:lnTo>
                    <a:pt x="54067" y="118598"/>
                  </a:lnTo>
                  <a:cubicBezTo>
                    <a:pt x="53864" y="118944"/>
                    <a:pt x="53709" y="119301"/>
                    <a:pt x="53531" y="119658"/>
                  </a:cubicBezTo>
                  <a:cubicBezTo>
                    <a:pt x="53364" y="120015"/>
                    <a:pt x="53174" y="120360"/>
                    <a:pt x="53043" y="120730"/>
                  </a:cubicBezTo>
                  <a:lnTo>
                    <a:pt x="52638" y="121837"/>
                  </a:lnTo>
                  <a:cubicBezTo>
                    <a:pt x="52566" y="122027"/>
                    <a:pt x="52495" y="122206"/>
                    <a:pt x="52447" y="122396"/>
                  </a:cubicBezTo>
                  <a:lnTo>
                    <a:pt x="52293" y="122968"/>
                  </a:lnTo>
                  <a:lnTo>
                    <a:pt x="51995" y="124111"/>
                  </a:lnTo>
                  <a:cubicBezTo>
                    <a:pt x="51923" y="124504"/>
                    <a:pt x="51864" y="124897"/>
                    <a:pt x="51804" y="125278"/>
                  </a:cubicBezTo>
                  <a:cubicBezTo>
                    <a:pt x="51757" y="125671"/>
                    <a:pt x="51673" y="126064"/>
                    <a:pt x="51662" y="126445"/>
                  </a:cubicBezTo>
                  <a:lnTo>
                    <a:pt x="51578" y="127623"/>
                  </a:lnTo>
                  <a:lnTo>
                    <a:pt x="51531" y="128207"/>
                  </a:lnTo>
                  <a:lnTo>
                    <a:pt x="51531" y="128600"/>
                  </a:lnTo>
                  <a:lnTo>
                    <a:pt x="51531" y="129409"/>
                  </a:lnTo>
                  <a:lnTo>
                    <a:pt x="51531" y="131017"/>
                  </a:lnTo>
                  <a:lnTo>
                    <a:pt x="51531" y="143887"/>
                  </a:lnTo>
                  <a:lnTo>
                    <a:pt x="64187" y="143887"/>
                  </a:lnTo>
                  <a:lnTo>
                    <a:pt x="64187" y="131017"/>
                  </a:lnTo>
                  <a:lnTo>
                    <a:pt x="64187" y="129409"/>
                  </a:lnTo>
                  <a:lnTo>
                    <a:pt x="64187" y="128600"/>
                  </a:lnTo>
                  <a:lnTo>
                    <a:pt x="64187" y="128207"/>
                  </a:lnTo>
                  <a:lnTo>
                    <a:pt x="64163" y="127980"/>
                  </a:lnTo>
                  <a:cubicBezTo>
                    <a:pt x="64175" y="127838"/>
                    <a:pt x="64163" y="127695"/>
                    <a:pt x="64163" y="127540"/>
                  </a:cubicBezTo>
                  <a:cubicBezTo>
                    <a:pt x="64163" y="127397"/>
                    <a:pt x="64211" y="127266"/>
                    <a:pt x="64223" y="127123"/>
                  </a:cubicBezTo>
                  <a:cubicBezTo>
                    <a:pt x="64246" y="126980"/>
                    <a:pt x="64246" y="126837"/>
                    <a:pt x="64282" y="126695"/>
                  </a:cubicBezTo>
                  <a:cubicBezTo>
                    <a:pt x="64318" y="126564"/>
                    <a:pt x="64354" y="126421"/>
                    <a:pt x="64389" y="126290"/>
                  </a:cubicBezTo>
                  <a:cubicBezTo>
                    <a:pt x="64663" y="125194"/>
                    <a:pt x="65508" y="123909"/>
                    <a:pt x="66282" y="123063"/>
                  </a:cubicBezTo>
                  <a:cubicBezTo>
                    <a:pt x="66401" y="122956"/>
                    <a:pt x="66532" y="122849"/>
                    <a:pt x="66651" y="122730"/>
                  </a:cubicBezTo>
                  <a:cubicBezTo>
                    <a:pt x="66747" y="122623"/>
                    <a:pt x="66878" y="122563"/>
                    <a:pt x="66985" y="122468"/>
                  </a:cubicBezTo>
                  <a:cubicBezTo>
                    <a:pt x="67104" y="122396"/>
                    <a:pt x="67211" y="122289"/>
                    <a:pt x="67330" y="122218"/>
                  </a:cubicBezTo>
                  <a:cubicBezTo>
                    <a:pt x="67461" y="122146"/>
                    <a:pt x="67580" y="122075"/>
                    <a:pt x="67699" y="122004"/>
                  </a:cubicBezTo>
                  <a:cubicBezTo>
                    <a:pt x="67759" y="121956"/>
                    <a:pt x="67818" y="121920"/>
                    <a:pt x="67878" y="121884"/>
                  </a:cubicBezTo>
                  <a:lnTo>
                    <a:pt x="68080" y="121801"/>
                  </a:lnTo>
                  <a:cubicBezTo>
                    <a:pt x="68211" y="121742"/>
                    <a:pt x="68330" y="121670"/>
                    <a:pt x="68461" y="121611"/>
                  </a:cubicBezTo>
                  <a:lnTo>
                    <a:pt x="68866" y="121468"/>
                  </a:lnTo>
                  <a:cubicBezTo>
                    <a:pt x="69116" y="121349"/>
                    <a:pt x="69402" y="121301"/>
                    <a:pt x="69676" y="121218"/>
                  </a:cubicBezTo>
                  <a:cubicBezTo>
                    <a:pt x="69807" y="121170"/>
                    <a:pt x="69950" y="121170"/>
                    <a:pt x="70092" y="121146"/>
                  </a:cubicBezTo>
                  <a:cubicBezTo>
                    <a:pt x="70235" y="121122"/>
                    <a:pt x="70378" y="121099"/>
                    <a:pt x="70521" y="121075"/>
                  </a:cubicBezTo>
                  <a:cubicBezTo>
                    <a:pt x="70664" y="121075"/>
                    <a:pt x="70807" y="121063"/>
                    <a:pt x="70950" y="121063"/>
                  </a:cubicBezTo>
                  <a:lnTo>
                    <a:pt x="71164" y="121015"/>
                  </a:lnTo>
                  <a:lnTo>
                    <a:pt x="71283" y="120968"/>
                  </a:lnTo>
                  <a:lnTo>
                    <a:pt x="94393" y="120968"/>
                  </a:lnTo>
                  <a:cubicBezTo>
                    <a:pt x="94516" y="120968"/>
                    <a:pt x="94603" y="120994"/>
                    <a:pt x="94760" y="120994"/>
                  </a:cubicBezTo>
                  <a:cubicBezTo>
                    <a:pt x="94787" y="120994"/>
                    <a:pt x="94815" y="120993"/>
                    <a:pt x="94845" y="120991"/>
                  </a:cubicBezTo>
                  <a:lnTo>
                    <a:pt x="96024" y="120956"/>
                  </a:lnTo>
                  <a:lnTo>
                    <a:pt x="96608" y="120932"/>
                  </a:lnTo>
                  <a:cubicBezTo>
                    <a:pt x="96810" y="120908"/>
                    <a:pt x="97001" y="120884"/>
                    <a:pt x="97191" y="120861"/>
                  </a:cubicBezTo>
                  <a:lnTo>
                    <a:pt x="98358" y="120682"/>
                  </a:lnTo>
                  <a:cubicBezTo>
                    <a:pt x="98751" y="120622"/>
                    <a:pt x="99132" y="120503"/>
                    <a:pt x="99513" y="120420"/>
                  </a:cubicBezTo>
                  <a:cubicBezTo>
                    <a:pt x="99894" y="120313"/>
                    <a:pt x="100275" y="120229"/>
                    <a:pt x="100656" y="120099"/>
                  </a:cubicBezTo>
                  <a:cubicBezTo>
                    <a:pt x="103656" y="119134"/>
                    <a:pt x="106406" y="117443"/>
                    <a:pt x="108633" y="115229"/>
                  </a:cubicBezTo>
                  <a:cubicBezTo>
                    <a:pt x="110836" y="112990"/>
                    <a:pt x="112514" y="110228"/>
                    <a:pt x="113467" y="107228"/>
                  </a:cubicBezTo>
                  <a:cubicBezTo>
                    <a:pt x="113574" y="106847"/>
                    <a:pt x="113669" y="106466"/>
                    <a:pt x="113776" y="106085"/>
                  </a:cubicBezTo>
                  <a:cubicBezTo>
                    <a:pt x="113860" y="105692"/>
                    <a:pt x="113979" y="105323"/>
                    <a:pt x="114026" y="104930"/>
                  </a:cubicBezTo>
                  <a:cubicBezTo>
                    <a:pt x="114146" y="104144"/>
                    <a:pt x="114288" y="103370"/>
                    <a:pt x="114300" y="102584"/>
                  </a:cubicBezTo>
                  <a:lnTo>
                    <a:pt x="114348" y="101418"/>
                  </a:lnTo>
                  <a:cubicBezTo>
                    <a:pt x="114348" y="101358"/>
                    <a:pt x="114336" y="101322"/>
                    <a:pt x="114336" y="101287"/>
                  </a:cubicBezTo>
                  <a:lnTo>
                    <a:pt x="114336" y="101191"/>
                  </a:lnTo>
                  <a:lnTo>
                    <a:pt x="114336" y="100906"/>
                  </a:lnTo>
                  <a:lnTo>
                    <a:pt x="114324" y="100310"/>
                  </a:lnTo>
                  <a:cubicBezTo>
                    <a:pt x="114300" y="99929"/>
                    <a:pt x="114288" y="99536"/>
                    <a:pt x="114253" y="99144"/>
                  </a:cubicBezTo>
                  <a:lnTo>
                    <a:pt x="114086" y="97977"/>
                  </a:lnTo>
                  <a:cubicBezTo>
                    <a:pt x="113979" y="97191"/>
                    <a:pt x="113765" y="96429"/>
                    <a:pt x="113562" y="95667"/>
                  </a:cubicBezTo>
                  <a:cubicBezTo>
                    <a:pt x="113479" y="95286"/>
                    <a:pt x="113324" y="94917"/>
                    <a:pt x="113193" y="94548"/>
                  </a:cubicBezTo>
                  <a:cubicBezTo>
                    <a:pt x="113062" y="94179"/>
                    <a:pt x="112931" y="93810"/>
                    <a:pt x="112776" y="93440"/>
                  </a:cubicBezTo>
                  <a:cubicBezTo>
                    <a:pt x="112121" y="92012"/>
                    <a:pt x="111371" y="90619"/>
                    <a:pt x="110407" y="89369"/>
                  </a:cubicBezTo>
                  <a:cubicBezTo>
                    <a:pt x="109478" y="88095"/>
                    <a:pt x="108359" y="86987"/>
                    <a:pt x="107168" y="85963"/>
                  </a:cubicBezTo>
                  <a:cubicBezTo>
                    <a:pt x="105930" y="84999"/>
                    <a:pt x="104621" y="84106"/>
                    <a:pt x="103192" y="83451"/>
                  </a:cubicBezTo>
                  <a:cubicBezTo>
                    <a:pt x="101787" y="82737"/>
                    <a:pt x="100263" y="82272"/>
                    <a:pt x="98727" y="81915"/>
                  </a:cubicBezTo>
                  <a:cubicBezTo>
                    <a:pt x="98346" y="81844"/>
                    <a:pt x="97953" y="81784"/>
                    <a:pt x="97560" y="81725"/>
                  </a:cubicBezTo>
                  <a:lnTo>
                    <a:pt x="96977" y="81641"/>
                  </a:lnTo>
                  <a:cubicBezTo>
                    <a:pt x="96786" y="81606"/>
                    <a:pt x="96596" y="81582"/>
                    <a:pt x="96393" y="81582"/>
                  </a:cubicBezTo>
                  <a:lnTo>
                    <a:pt x="95226" y="81534"/>
                  </a:lnTo>
                  <a:lnTo>
                    <a:pt x="94643" y="81522"/>
                  </a:lnTo>
                  <a:lnTo>
                    <a:pt x="19872" y="81522"/>
                  </a:lnTo>
                  <a:lnTo>
                    <a:pt x="19693" y="81510"/>
                  </a:lnTo>
                  <a:lnTo>
                    <a:pt x="19574" y="81499"/>
                  </a:lnTo>
                  <a:cubicBezTo>
                    <a:pt x="19431" y="81487"/>
                    <a:pt x="19288" y="81475"/>
                    <a:pt x="19146" y="81463"/>
                  </a:cubicBezTo>
                  <a:cubicBezTo>
                    <a:pt x="19074" y="81463"/>
                    <a:pt x="19003" y="81463"/>
                    <a:pt x="18931" y="81451"/>
                  </a:cubicBezTo>
                  <a:lnTo>
                    <a:pt x="18717" y="81415"/>
                  </a:lnTo>
                  <a:cubicBezTo>
                    <a:pt x="18586" y="81391"/>
                    <a:pt x="18443" y="81368"/>
                    <a:pt x="18300" y="81356"/>
                  </a:cubicBezTo>
                  <a:cubicBezTo>
                    <a:pt x="17181" y="81129"/>
                    <a:pt x="16145" y="80629"/>
                    <a:pt x="15240" y="79915"/>
                  </a:cubicBezTo>
                  <a:cubicBezTo>
                    <a:pt x="14335" y="79213"/>
                    <a:pt x="13633" y="78260"/>
                    <a:pt x="13169" y="77224"/>
                  </a:cubicBezTo>
                  <a:cubicBezTo>
                    <a:pt x="13085" y="77105"/>
                    <a:pt x="13061" y="76962"/>
                    <a:pt x="13014" y="76831"/>
                  </a:cubicBezTo>
                  <a:cubicBezTo>
                    <a:pt x="12966" y="76700"/>
                    <a:pt x="12907" y="76569"/>
                    <a:pt x="12859" y="76426"/>
                  </a:cubicBezTo>
                  <a:cubicBezTo>
                    <a:pt x="12835" y="76296"/>
                    <a:pt x="12800" y="76153"/>
                    <a:pt x="12764" y="76022"/>
                  </a:cubicBezTo>
                  <a:lnTo>
                    <a:pt x="12704" y="75819"/>
                  </a:lnTo>
                  <a:cubicBezTo>
                    <a:pt x="12692" y="75748"/>
                    <a:pt x="12680" y="75676"/>
                    <a:pt x="12680" y="75605"/>
                  </a:cubicBezTo>
                  <a:cubicBezTo>
                    <a:pt x="12657" y="75462"/>
                    <a:pt x="12633" y="75319"/>
                    <a:pt x="12609" y="75176"/>
                  </a:cubicBezTo>
                  <a:cubicBezTo>
                    <a:pt x="12573" y="75045"/>
                    <a:pt x="12597" y="74891"/>
                    <a:pt x="12585" y="74748"/>
                  </a:cubicBezTo>
                  <a:lnTo>
                    <a:pt x="12549" y="74295"/>
                  </a:lnTo>
                  <a:cubicBezTo>
                    <a:pt x="12549" y="74033"/>
                    <a:pt x="12549" y="73700"/>
                    <a:pt x="12561" y="73617"/>
                  </a:cubicBezTo>
                  <a:cubicBezTo>
                    <a:pt x="12597" y="72462"/>
                    <a:pt x="12895" y="71343"/>
                    <a:pt x="13431" y="70342"/>
                  </a:cubicBezTo>
                  <a:cubicBezTo>
                    <a:pt x="13990" y="69354"/>
                    <a:pt x="14776" y="68473"/>
                    <a:pt x="15717" y="67830"/>
                  </a:cubicBezTo>
                  <a:cubicBezTo>
                    <a:pt x="16681" y="67199"/>
                    <a:pt x="17764" y="66806"/>
                    <a:pt x="18896" y="66663"/>
                  </a:cubicBezTo>
                  <a:cubicBezTo>
                    <a:pt x="19038" y="66640"/>
                    <a:pt x="19181" y="66651"/>
                    <a:pt x="19324" y="66640"/>
                  </a:cubicBezTo>
                  <a:lnTo>
                    <a:pt x="19538" y="66628"/>
                  </a:lnTo>
                  <a:lnTo>
                    <a:pt x="19646" y="66640"/>
                  </a:lnTo>
                  <a:lnTo>
                    <a:pt x="94572" y="66640"/>
                  </a:lnTo>
                  <a:lnTo>
                    <a:pt x="94679" y="66628"/>
                  </a:lnTo>
                  <a:lnTo>
                    <a:pt x="94822" y="66616"/>
                  </a:lnTo>
                  <a:lnTo>
                    <a:pt x="95119" y="66604"/>
                  </a:lnTo>
                  <a:lnTo>
                    <a:pt x="95703" y="66568"/>
                  </a:lnTo>
                  <a:cubicBezTo>
                    <a:pt x="96096" y="66544"/>
                    <a:pt x="96489" y="66544"/>
                    <a:pt x="96881" y="66485"/>
                  </a:cubicBezTo>
                  <a:lnTo>
                    <a:pt x="98048" y="66306"/>
                  </a:lnTo>
                  <a:lnTo>
                    <a:pt x="98632" y="66211"/>
                  </a:lnTo>
                  <a:lnTo>
                    <a:pt x="99203" y="66080"/>
                  </a:lnTo>
                  <a:lnTo>
                    <a:pt x="100346" y="65782"/>
                  </a:lnTo>
                  <a:cubicBezTo>
                    <a:pt x="100727" y="65675"/>
                    <a:pt x="101096" y="65520"/>
                    <a:pt x="101465" y="65389"/>
                  </a:cubicBezTo>
                  <a:cubicBezTo>
                    <a:pt x="101834" y="65247"/>
                    <a:pt x="102215" y="65127"/>
                    <a:pt x="102561" y="64961"/>
                  </a:cubicBezTo>
                  <a:cubicBezTo>
                    <a:pt x="103275" y="64616"/>
                    <a:pt x="104001" y="64306"/>
                    <a:pt x="104656" y="63877"/>
                  </a:cubicBezTo>
                  <a:cubicBezTo>
                    <a:pt x="107288" y="62318"/>
                    <a:pt x="109693" y="59960"/>
                    <a:pt x="111348" y="57365"/>
                  </a:cubicBezTo>
                  <a:cubicBezTo>
                    <a:pt x="111383" y="57317"/>
                    <a:pt x="111419" y="57257"/>
                    <a:pt x="111455" y="57198"/>
                  </a:cubicBezTo>
                  <a:cubicBezTo>
                    <a:pt x="111467" y="57174"/>
                    <a:pt x="111479" y="57150"/>
                    <a:pt x="111490" y="57138"/>
                  </a:cubicBezTo>
                  <a:lnTo>
                    <a:pt x="111490" y="57126"/>
                  </a:lnTo>
                  <a:cubicBezTo>
                    <a:pt x="113074" y="54519"/>
                    <a:pt x="114074" y="51531"/>
                    <a:pt x="114288" y="48483"/>
                  </a:cubicBezTo>
                  <a:cubicBezTo>
                    <a:pt x="114527" y="45363"/>
                    <a:pt x="114026" y="42172"/>
                    <a:pt x="112812" y="39255"/>
                  </a:cubicBezTo>
                  <a:cubicBezTo>
                    <a:pt x="111562" y="36362"/>
                    <a:pt x="109633" y="33778"/>
                    <a:pt x="107228" y="31766"/>
                  </a:cubicBezTo>
                  <a:cubicBezTo>
                    <a:pt x="104799" y="29766"/>
                    <a:pt x="101894" y="28349"/>
                    <a:pt x="98810" y="27682"/>
                  </a:cubicBezTo>
                  <a:cubicBezTo>
                    <a:pt x="98429" y="27587"/>
                    <a:pt x="98036" y="27540"/>
                    <a:pt x="97643" y="27480"/>
                  </a:cubicBezTo>
                  <a:cubicBezTo>
                    <a:pt x="97251" y="27420"/>
                    <a:pt x="96870" y="27349"/>
                    <a:pt x="96477" y="27325"/>
                  </a:cubicBezTo>
                  <a:lnTo>
                    <a:pt x="95298" y="27266"/>
                  </a:lnTo>
                  <a:lnTo>
                    <a:pt x="94715" y="27218"/>
                  </a:lnTo>
                  <a:lnTo>
                    <a:pt x="94298" y="27206"/>
                  </a:lnTo>
                  <a:lnTo>
                    <a:pt x="71783" y="27206"/>
                  </a:lnTo>
                  <a:cubicBezTo>
                    <a:pt x="71140" y="27206"/>
                    <a:pt x="70676" y="27182"/>
                    <a:pt x="70676" y="27182"/>
                  </a:cubicBezTo>
                  <a:cubicBezTo>
                    <a:pt x="70650" y="27185"/>
                    <a:pt x="70624" y="27186"/>
                    <a:pt x="70598" y="27186"/>
                  </a:cubicBezTo>
                  <a:cubicBezTo>
                    <a:pt x="70484" y="27186"/>
                    <a:pt x="70376" y="27166"/>
                    <a:pt x="70259" y="27147"/>
                  </a:cubicBezTo>
                  <a:cubicBezTo>
                    <a:pt x="70116" y="27123"/>
                    <a:pt x="69973" y="27111"/>
                    <a:pt x="69830" y="27087"/>
                  </a:cubicBezTo>
                  <a:lnTo>
                    <a:pt x="69426" y="26980"/>
                  </a:lnTo>
                  <a:cubicBezTo>
                    <a:pt x="69283" y="26944"/>
                    <a:pt x="69140" y="26932"/>
                    <a:pt x="69009" y="26861"/>
                  </a:cubicBezTo>
                  <a:cubicBezTo>
                    <a:pt x="68747" y="26754"/>
                    <a:pt x="68473" y="26694"/>
                    <a:pt x="68223" y="26551"/>
                  </a:cubicBezTo>
                  <a:lnTo>
                    <a:pt x="67842" y="26361"/>
                  </a:lnTo>
                  <a:cubicBezTo>
                    <a:pt x="67723" y="26289"/>
                    <a:pt x="67604" y="26206"/>
                    <a:pt x="67473" y="26135"/>
                  </a:cubicBezTo>
                  <a:lnTo>
                    <a:pt x="67294" y="26027"/>
                  </a:lnTo>
                  <a:cubicBezTo>
                    <a:pt x="67235" y="25992"/>
                    <a:pt x="67175" y="25944"/>
                    <a:pt x="67116" y="25896"/>
                  </a:cubicBezTo>
                  <a:cubicBezTo>
                    <a:pt x="67009" y="25813"/>
                    <a:pt x="66890" y="25730"/>
                    <a:pt x="66771" y="25646"/>
                  </a:cubicBezTo>
                  <a:cubicBezTo>
                    <a:pt x="66663" y="25563"/>
                    <a:pt x="66568" y="25444"/>
                    <a:pt x="66461" y="25361"/>
                  </a:cubicBezTo>
                  <a:cubicBezTo>
                    <a:pt x="66354" y="25254"/>
                    <a:pt x="66223" y="25182"/>
                    <a:pt x="66140" y="25063"/>
                  </a:cubicBezTo>
                  <a:cubicBezTo>
                    <a:pt x="65961" y="24837"/>
                    <a:pt x="65735" y="24658"/>
                    <a:pt x="65592" y="24408"/>
                  </a:cubicBezTo>
                  <a:cubicBezTo>
                    <a:pt x="64889" y="23503"/>
                    <a:pt x="64401" y="22444"/>
                    <a:pt x="64235" y="21313"/>
                  </a:cubicBezTo>
                  <a:cubicBezTo>
                    <a:pt x="64211" y="21170"/>
                    <a:pt x="64175" y="20110"/>
                    <a:pt x="64175" y="20074"/>
                  </a:cubicBezTo>
                  <a:lnTo>
                    <a:pt x="64175" y="19979"/>
                  </a:lnTo>
                  <a:lnTo>
                    <a:pt x="64175" y="19169"/>
                  </a:lnTo>
                  <a:lnTo>
                    <a:pt x="64175" y="15895"/>
                  </a:lnTo>
                  <a:lnTo>
                    <a:pt x="66890" y="15895"/>
                  </a:lnTo>
                  <a:lnTo>
                    <a:pt x="5784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3124740" y="1467244"/>
              <a:ext cx="2847490" cy="3675956"/>
            </a:xfrm>
            <a:custGeom>
              <a:avLst/>
              <a:gdLst/>
              <a:ahLst/>
              <a:cxnLst/>
              <a:rect l="l" t="t" r="r" b="b"/>
              <a:pathLst>
                <a:path w="103002" h="132970" extrusionOk="0">
                  <a:moveTo>
                    <a:pt x="51507" y="1"/>
                  </a:moveTo>
                  <a:lnTo>
                    <a:pt x="51507" y="3727"/>
                  </a:lnTo>
                  <a:lnTo>
                    <a:pt x="52757" y="3727"/>
                  </a:lnTo>
                  <a:lnTo>
                    <a:pt x="52757" y="1"/>
                  </a:lnTo>
                  <a:close/>
                  <a:moveTo>
                    <a:pt x="51507" y="7442"/>
                  </a:moveTo>
                  <a:lnTo>
                    <a:pt x="51507" y="9180"/>
                  </a:lnTo>
                  <a:cubicBezTo>
                    <a:pt x="51507" y="9883"/>
                    <a:pt x="51566" y="10573"/>
                    <a:pt x="51662" y="11252"/>
                  </a:cubicBezTo>
                  <a:lnTo>
                    <a:pt x="52888" y="11073"/>
                  </a:lnTo>
                  <a:cubicBezTo>
                    <a:pt x="52793" y="10454"/>
                    <a:pt x="52757" y="9823"/>
                    <a:pt x="52757" y="9180"/>
                  </a:cubicBezTo>
                  <a:lnTo>
                    <a:pt x="52757" y="7442"/>
                  </a:lnTo>
                  <a:close/>
                  <a:moveTo>
                    <a:pt x="53888" y="14467"/>
                  </a:moveTo>
                  <a:lnTo>
                    <a:pt x="52757" y="14979"/>
                  </a:lnTo>
                  <a:cubicBezTo>
                    <a:pt x="53293" y="16157"/>
                    <a:pt x="53995" y="17265"/>
                    <a:pt x="54840" y="18265"/>
                  </a:cubicBezTo>
                  <a:lnTo>
                    <a:pt x="55781" y="17455"/>
                  </a:lnTo>
                  <a:cubicBezTo>
                    <a:pt x="55019" y="16550"/>
                    <a:pt x="54376" y="15550"/>
                    <a:pt x="53888" y="14467"/>
                  </a:cubicBezTo>
                  <a:close/>
                  <a:moveTo>
                    <a:pt x="58424" y="19812"/>
                  </a:moveTo>
                  <a:lnTo>
                    <a:pt x="57734" y="20848"/>
                  </a:lnTo>
                  <a:cubicBezTo>
                    <a:pt x="58817" y="21575"/>
                    <a:pt x="59984" y="22146"/>
                    <a:pt x="61222" y="22551"/>
                  </a:cubicBezTo>
                  <a:lnTo>
                    <a:pt x="61603" y="21360"/>
                  </a:lnTo>
                  <a:cubicBezTo>
                    <a:pt x="60484" y="21003"/>
                    <a:pt x="59412" y="20479"/>
                    <a:pt x="58424" y="19812"/>
                  </a:cubicBezTo>
                  <a:close/>
                  <a:moveTo>
                    <a:pt x="65092" y="21979"/>
                  </a:moveTo>
                  <a:lnTo>
                    <a:pt x="65056" y="23218"/>
                  </a:lnTo>
                  <a:cubicBezTo>
                    <a:pt x="65211" y="23218"/>
                    <a:pt x="65378" y="23230"/>
                    <a:pt x="65544" y="23230"/>
                  </a:cubicBezTo>
                  <a:lnTo>
                    <a:pt x="68795" y="23230"/>
                  </a:lnTo>
                  <a:lnTo>
                    <a:pt x="68795" y="21979"/>
                  </a:lnTo>
                  <a:close/>
                  <a:moveTo>
                    <a:pt x="72521" y="21979"/>
                  </a:moveTo>
                  <a:lnTo>
                    <a:pt x="72521" y="23230"/>
                  </a:lnTo>
                  <a:lnTo>
                    <a:pt x="76248" y="23230"/>
                  </a:lnTo>
                  <a:lnTo>
                    <a:pt x="76248" y="21979"/>
                  </a:lnTo>
                  <a:close/>
                  <a:moveTo>
                    <a:pt x="79975" y="21979"/>
                  </a:moveTo>
                  <a:lnTo>
                    <a:pt x="79975" y="23230"/>
                  </a:lnTo>
                  <a:lnTo>
                    <a:pt x="83689" y="23230"/>
                  </a:lnTo>
                  <a:lnTo>
                    <a:pt x="83689" y="21979"/>
                  </a:lnTo>
                  <a:close/>
                  <a:moveTo>
                    <a:pt x="87416" y="21979"/>
                  </a:moveTo>
                  <a:lnTo>
                    <a:pt x="87416" y="23230"/>
                  </a:lnTo>
                  <a:lnTo>
                    <a:pt x="88952" y="23230"/>
                  </a:lnTo>
                  <a:cubicBezTo>
                    <a:pt x="89654" y="23230"/>
                    <a:pt x="90357" y="23277"/>
                    <a:pt x="91035" y="23396"/>
                  </a:cubicBezTo>
                  <a:lnTo>
                    <a:pt x="91238" y="22170"/>
                  </a:lnTo>
                  <a:cubicBezTo>
                    <a:pt x="90488" y="22039"/>
                    <a:pt x="89726" y="21979"/>
                    <a:pt x="88952" y="21979"/>
                  </a:cubicBezTo>
                  <a:close/>
                  <a:moveTo>
                    <a:pt x="94941" y="23313"/>
                  </a:moveTo>
                  <a:lnTo>
                    <a:pt x="94417" y="24444"/>
                  </a:lnTo>
                  <a:cubicBezTo>
                    <a:pt x="95488" y="24944"/>
                    <a:pt x="96477" y="25599"/>
                    <a:pt x="97370" y="26385"/>
                  </a:cubicBezTo>
                  <a:lnTo>
                    <a:pt x="98191" y="25444"/>
                  </a:lnTo>
                  <a:cubicBezTo>
                    <a:pt x="97215" y="24587"/>
                    <a:pt x="96119" y="23873"/>
                    <a:pt x="94941" y="23313"/>
                  </a:cubicBezTo>
                  <a:close/>
                  <a:moveTo>
                    <a:pt x="100739" y="28373"/>
                  </a:moveTo>
                  <a:lnTo>
                    <a:pt x="99691" y="29052"/>
                  </a:lnTo>
                  <a:cubicBezTo>
                    <a:pt x="100346" y="30052"/>
                    <a:pt x="100846" y="31135"/>
                    <a:pt x="101192" y="32266"/>
                  </a:cubicBezTo>
                  <a:lnTo>
                    <a:pt x="102382" y="31897"/>
                  </a:lnTo>
                  <a:cubicBezTo>
                    <a:pt x="102001" y="30659"/>
                    <a:pt x="101442" y="29468"/>
                    <a:pt x="100739" y="28373"/>
                  </a:cubicBezTo>
                  <a:close/>
                  <a:moveTo>
                    <a:pt x="102989" y="35731"/>
                  </a:moveTo>
                  <a:lnTo>
                    <a:pt x="101751" y="35755"/>
                  </a:lnTo>
                  <a:cubicBezTo>
                    <a:pt x="101751" y="35850"/>
                    <a:pt x="101751" y="35934"/>
                    <a:pt x="101751" y="36017"/>
                  </a:cubicBezTo>
                  <a:cubicBezTo>
                    <a:pt x="101751" y="37124"/>
                    <a:pt x="101608" y="38220"/>
                    <a:pt x="101334" y="39267"/>
                  </a:cubicBezTo>
                  <a:lnTo>
                    <a:pt x="102537" y="39589"/>
                  </a:lnTo>
                  <a:cubicBezTo>
                    <a:pt x="102846" y="38434"/>
                    <a:pt x="103001" y="37231"/>
                    <a:pt x="103001" y="36017"/>
                  </a:cubicBezTo>
                  <a:cubicBezTo>
                    <a:pt x="103001" y="35922"/>
                    <a:pt x="102989" y="35826"/>
                    <a:pt x="102989" y="35731"/>
                  </a:cubicBezTo>
                  <a:close/>
                  <a:moveTo>
                    <a:pt x="99977" y="42541"/>
                  </a:moveTo>
                  <a:cubicBezTo>
                    <a:pt x="99370" y="43553"/>
                    <a:pt x="98620" y="44482"/>
                    <a:pt x="97763" y="45304"/>
                  </a:cubicBezTo>
                  <a:lnTo>
                    <a:pt x="98620" y="46209"/>
                  </a:lnTo>
                  <a:cubicBezTo>
                    <a:pt x="99560" y="45316"/>
                    <a:pt x="100382" y="44292"/>
                    <a:pt x="101037" y="43172"/>
                  </a:cubicBezTo>
                  <a:lnTo>
                    <a:pt x="99977" y="42541"/>
                  </a:lnTo>
                  <a:close/>
                  <a:moveTo>
                    <a:pt x="94881" y="47363"/>
                  </a:moveTo>
                  <a:cubicBezTo>
                    <a:pt x="93833" y="47911"/>
                    <a:pt x="92714" y="48316"/>
                    <a:pt x="91547" y="48554"/>
                  </a:cubicBezTo>
                  <a:lnTo>
                    <a:pt x="91797" y="49769"/>
                  </a:lnTo>
                  <a:cubicBezTo>
                    <a:pt x="93071" y="49507"/>
                    <a:pt x="94310" y="49066"/>
                    <a:pt x="95465" y="48471"/>
                  </a:cubicBezTo>
                  <a:lnTo>
                    <a:pt x="94881" y="47363"/>
                  </a:lnTo>
                  <a:close/>
                  <a:moveTo>
                    <a:pt x="17205" y="48816"/>
                  </a:moveTo>
                  <a:lnTo>
                    <a:pt x="17205" y="50054"/>
                  </a:lnTo>
                  <a:lnTo>
                    <a:pt x="20931" y="50054"/>
                  </a:lnTo>
                  <a:lnTo>
                    <a:pt x="20931" y="48816"/>
                  </a:lnTo>
                  <a:close/>
                  <a:moveTo>
                    <a:pt x="24658" y="48816"/>
                  </a:moveTo>
                  <a:lnTo>
                    <a:pt x="24658" y="50054"/>
                  </a:lnTo>
                  <a:lnTo>
                    <a:pt x="28373" y="50054"/>
                  </a:lnTo>
                  <a:lnTo>
                    <a:pt x="28373" y="48816"/>
                  </a:lnTo>
                  <a:close/>
                  <a:moveTo>
                    <a:pt x="32100" y="48816"/>
                  </a:moveTo>
                  <a:lnTo>
                    <a:pt x="32100" y="50054"/>
                  </a:lnTo>
                  <a:lnTo>
                    <a:pt x="35826" y="50054"/>
                  </a:lnTo>
                  <a:lnTo>
                    <a:pt x="35826" y="48816"/>
                  </a:lnTo>
                  <a:close/>
                  <a:moveTo>
                    <a:pt x="39553" y="48816"/>
                  </a:moveTo>
                  <a:lnTo>
                    <a:pt x="39553" y="50054"/>
                  </a:lnTo>
                  <a:lnTo>
                    <a:pt x="43280" y="50054"/>
                  </a:lnTo>
                  <a:lnTo>
                    <a:pt x="43280" y="48816"/>
                  </a:lnTo>
                  <a:close/>
                  <a:moveTo>
                    <a:pt x="47006" y="48816"/>
                  </a:moveTo>
                  <a:lnTo>
                    <a:pt x="47006" y="50054"/>
                  </a:lnTo>
                  <a:lnTo>
                    <a:pt x="50721" y="50054"/>
                  </a:lnTo>
                  <a:lnTo>
                    <a:pt x="50721" y="48816"/>
                  </a:lnTo>
                  <a:close/>
                  <a:moveTo>
                    <a:pt x="54448" y="48816"/>
                  </a:moveTo>
                  <a:lnTo>
                    <a:pt x="54448" y="50054"/>
                  </a:lnTo>
                  <a:lnTo>
                    <a:pt x="58174" y="50054"/>
                  </a:lnTo>
                  <a:lnTo>
                    <a:pt x="58174" y="48816"/>
                  </a:lnTo>
                  <a:close/>
                  <a:moveTo>
                    <a:pt x="61901" y="48816"/>
                  </a:moveTo>
                  <a:lnTo>
                    <a:pt x="61901" y="50054"/>
                  </a:lnTo>
                  <a:lnTo>
                    <a:pt x="65628" y="50054"/>
                  </a:lnTo>
                  <a:lnTo>
                    <a:pt x="65628" y="48816"/>
                  </a:lnTo>
                  <a:close/>
                  <a:moveTo>
                    <a:pt x="69342" y="48816"/>
                  </a:moveTo>
                  <a:lnTo>
                    <a:pt x="69342" y="50054"/>
                  </a:lnTo>
                  <a:lnTo>
                    <a:pt x="73069" y="50054"/>
                  </a:lnTo>
                  <a:lnTo>
                    <a:pt x="73069" y="48816"/>
                  </a:lnTo>
                  <a:close/>
                  <a:moveTo>
                    <a:pt x="76796" y="48816"/>
                  </a:moveTo>
                  <a:lnTo>
                    <a:pt x="76796" y="50054"/>
                  </a:lnTo>
                  <a:lnTo>
                    <a:pt x="80522" y="50054"/>
                  </a:lnTo>
                  <a:lnTo>
                    <a:pt x="80522" y="48816"/>
                  </a:lnTo>
                  <a:close/>
                  <a:moveTo>
                    <a:pt x="84249" y="48816"/>
                  </a:moveTo>
                  <a:lnTo>
                    <a:pt x="84249" y="50054"/>
                  </a:lnTo>
                  <a:lnTo>
                    <a:pt x="87976" y="50054"/>
                  </a:lnTo>
                  <a:lnTo>
                    <a:pt x="87976" y="48816"/>
                  </a:lnTo>
                  <a:close/>
                  <a:moveTo>
                    <a:pt x="13454" y="48828"/>
                  </a:moveTo>
                  <a:cubicBezTo>
                    <a:pt x="12157" y="48876"/>
                    <a:pt x="10871" y="49102"/>
                    <a:pt x="9632" y="49507"/>
                  </a:cubicBezTo>
                  <a:lnTo>
                    <a:pt x="10013" y="50685"/>
                  </a:lnTo>
                  <a:cubicBezTo>
                    <a:pt x="11145" y="50316"/>
                    <a:pt x="12311" y="50114"/>
                    <a:pt x="13502" y="50066"/>
                  </a:cubicBezTo>
                  <a:lnTo>
                    <a:pt x="13454" y="48828"/>
                  </a:lnTo>
                  <a:close/>
                  <a:moveTo>
                    <a:pt x="6144" y="51209"/>
                  </a:moveTo>
                  <a:cubicBezTo>
                    <a:pt x="5072" y="51935"/>
                    <a:pt x="4096" y="52805"/>
                    <a:pt x="3251" y="53805"/>
                  </a:cubicBezTo>
                  <a:lnTo>
                    <a:pt x="4203" y="54602"/>
                  </a:lnTo>
                  <a:cubicBezTo>
                    <a:pt x="4965" y="53698"/>
                    <a:pt x="5858" y="52900"/>
                    <a:pt x="6834" y="52233"/>
                  </a:cubicBezTo>
                  <a:lnTo>
                    <a:pt x="6144" y="51209"/>
                  </a:lnTo>
                  <a:close/>
                  <a:moveTo>
                    <a:pt x="1179" y="57091"/>
                  </a:moveTo>
                  <a:cubicBezTo>
                    <a:pt x="643" y="58270"/>
                    <a:pt x="286" y="59532"/>
                    <a:pt x="96" y="60818"/>
                  </a:cubicBezTo>
                  <a:lnTo>
                    <a:pt x="1322" y="60996"/>
                  </a:lnTo>
                  <a:cubicBezTo>
                    <a:pt x="1489" y="59817"/>
                    <a:pt x="1822" y="58674"/>
                    <a:pt x="2310" y="57603"/>
                  </a:cubicBezTo>
                  <a:lnTo>
                    <a:pt x="1179" y="57091"/>
                  </a:lnTo>
                  <a:close/>
                  <a:moveTo>
                    <a:pt x="1239" y="64568"/>
                  </a:moveTo>
                  <a:lnTo>
                    <a:pt x="0" y="64675"/>
                  </a:lnTo>
                  <a:cubicBezTo>
                    <a:pt x="107" y="65973"/>
                    <a:pt x="405" y="67247"/>
                    <a:pt x="869" y="68461"/>
                  </a:cubicBezTo>
                  <a:lnTo>
                    <a:pt x="2024" y="68021"/>
                  </a:lnTo>
                  <a:cubicBezTo>
                    <a:pt x="1608" y="66914"/>
                    <a:pt x="1346" y="65747"/>
                    <a:pt x="1239" y="64568"/>
                  </a:cubicBezTo>
                  <a:close/>
                  <a:moveTo>
                    <a:pt x="3739" y="71116"/>
                  </a:moveTo>
                  <a:lnTo>
                    <a:pt x="2751" y="71855"/>
                  </a:lnTo>
                  <a:cubicBezTo>
                    <a:pt x="3525" y="72902"/>
                    <a:pt x="4453" y="73831"/>
                    <a:pt x="5477" y="74617"/>
                  </a:cubicBezTo>
                  <a:lnTo>
                    <a:pt x="6239" y="73629"/>
                  </a:lnTo>
                  <a:cubicBezTo>
                    <a:pt x="5287" y="72902"/>
                    <a:pt x="4453" y="72057"/>
                    <a:pt x="3739" y="71116"/>
                  </a:cubicBezTo>
                  <a:close/>
                  <a:moveTo>
                    <a:pt x="9323" y="75367"/>
                  </a:moveTo>
                  <a:lnTo>
                    <a:pt x="8870" y="76522"/>
                  </a:lnTo>
                  <a:cubicBezTo>
                    <a:pt x="10073" y="76998"/>
                    <a:pt x="11347" y="77296"/>
                    <a:pt x="12645" y="77415"/>
                  </a:cubicBezTo>
                  <a:lnTo>
                    <a:pt x="12764" y="76177"/>
                  </a:lnTo>
                  <a:cubicBezTo>
                    <a:pt x="11585" y="76069"/>
                    <a:pt x="10418" y="75796"/>
                    <a:pt x="9323" y="75367"/>
                  </a:cubicBezTo>
                  <a:close/>
                  <a:moveTo>
                    <a:pt x="16431" y="76236"/>
                  </a:moveTo>
                  <a:lnTo>
                    <a:pt x="16431" y="77486"/>
                  </a:lnTo>
                  <a:lnTo>
                    <a:pt x="20158" y="77486"/>
                  </a:lnTo>
                  <a:lnTo>
                    <a:pt x="20158" y="76236"/>
                  </a:lnTo>
                  <a:close/>
                  <a:moveTo>
                    <a:pt x="23872" y="76236"/>
                  </a:moveTo>
                  <a:lnTo>
                    <a:pt x="23872" y="77486"/>
                  </a:lnTo>
                  <a:lnTo>
                    <a:pt x="27599" y="77486"/>
                  </a:lnTo>
                  <a:lnTo>
                    <a:pt x="27599" y="76236"/>
                  </a:lnTo>
                  <a:close/>
                  <a:moveTo>
                    <a:pt x="31326" y="76236"/>
                  </a:moveTo>
                  <a:lnTo>
                    <a:pt x="31326" y="77486"/>
                  </a:lnTo>
                  <a:lnTo>
                    <a:pt x="35052" y="77486"/>
                  </a:lnTo>
                  <a:lnTo>
                    <a:pt x="35052" y="76236"/>
                  </a:lnTo>
                  <a:close/>
                  <a:moveTo>
                    <a:pt x="38779" y="76236"/>
                  </a:moveTo>
                  <a:lnTo>
                    <a:pt x="38779" y="77486"/>
                  </a:lnTo>
                  <a:lnTo>
                    <a:pt x="42494" y="77486"/>
                  </a:lnTo>
                  <a:lnTo>
                    <a:pt x="42494" y="76236"/>
                  </a:lnTo>
                  <a:close/>
                  <a:moveTo>
                    <a:pt x="46220" y="76236"/>
                  </a:moveTo>
                  <a:lnTo>
                    <a:pt x="46220" y="77486"/>
                  </a:lnTo>
                  <a:lnTo>
                    <a:pt x="49947" y="77486"/>
                  </a:lnTo>
                  <a:lnTo>
                    <a:pt x="49947" y="76236"/>
                  </a:lnTo>
                  <a:close/>
                  <a:moveTo>
                    <a:pt x="53674" y="76236"/>
                  </a:moveTo>
                  <a:lnTo>
                    <a:pt x="53674" y="77486"/>
                  </a:lnTo>
                  <a:lnTo>
                    <a:pt x="57400" y="77486"/>
                  </a:lnTo>
                  <a:lnTo>
                    <a:pt x="57400" y="76236"/>
                  </a:lnTo>
                  <a:close/>
                  <a:moveTo>
                    <a:pt x="61127" y="76236"/>
                  </a:moveTo>
                  <a:lnTo>
                    <a:pt x="61127" y="77486"/>
                  </a:lnTo>
                  <a:lnTo>
                    <a:pt x="64842" y="77486"/>
                  </a:lnTo>
                  <a:lnTo>
                    <a:pt x="64842" y="76236"/>
                  </a:lnTo>
                  <a:close/>
                  <a:moveTo>
                    <a:pt x="68568" y="76236"/>
                  </a:moveTo>
                  <a:lnTo>
                    <a:pt x="68568" y="77486"/>
                  </a:lnTo>
                  <a:lnTo>
                    <a:pt x="72295" y="77486"/>
                  </a:lnTo>
                  <a:lnTo>
                    <a:pt x="72295" y="76236"/>
                  </a:lnTo>
                  <a:close/>
                  <a:moveTo>
                    <a:pt x="76022" y="76236"/>
                  </a:moveTo>
                  <a:lnTo>
                    <a:pt x="76022" y="77486"/>
                  </a:lnTo>
                  <a:lnTo>
                    <a:pt x="79748" y="77486"/>
                  </a:lnTo>
                  <a:lnTo>
                    <a:pt x="79748" y="76236"/>
                  </a:lnTo>
                  <a:close/>
                  <a:moveTo>
                    <a:pt x="83475" y="76236"/>
                  </a:moveTo>
                  <a:lnTo>
                    <a:pt x="83475" y="77486"/>
                  </a:lnTo>
                  <a:lnTo>
                    <a:pt x="87190" y="77486"/>
                  </a:lnTo>
                  <a:lnTo>
                    <a:pt x="87190" y="76236"/>
                  </a:lnTo>
                  <a:close/>
                  <a:moveTo>
                    <a:pt x="91000" y="76391"/>
                  </a:moveTo>
                  <a:lnTo>
                    <a:pt x="90821" y="77617"/>
                  </a:lnTo>
                  <a:cubicBezTo>
                    <a:pt x="92000" y="77784"/>
                    <a:pt x="93143" y="78117"/>
                    <a:pt x="94214" y="78605"/>
                  </a:cubicBezTo>
                  <a:lnTo>
                    <a:pt x="94726" y="77474"/>
                  </a:lnTo>
                  <a:cubicBezTo>
                    <a:pt x="93548" y="76939"/>
                    <a:pt x="92286" y="76569"/>
                    <a:pt x="91000" y="76391"/>
                  </a:cubicBezTo>
                  <a:close/>
                  <a:moveTo>
                    <a:pt x="98013" y="79546"/>
                  </a:moveTo>
                  <a:lnTo>
                    <a:pt x="97215" y="80499"/>
                  </a:lnTo>
                  <a:cubicBezTo>
                    <a:pt x="98120" y="81261"/>
                    <a:pt x="98917" y="82153"/>
                    <a:pt x="99572" y="83130"/>
                  </a:cubicBezTo>
                  <a:lnTo>
                    <a:pt x="100608" y="82439"/>
                  </a:lnTo>
                  <a:cubicBezTo>
                    <a:pt x="99882" y="81356"/>
                    <a:pt x="99001" y="80391"/>
                    <a:pt x="98013" y="79546"/>
                  </a:cubicBezTo>
                  <a:close/>
                  <a:moveTo>
                    <a:pt x="102311" y="85928"/>
                  </a:moveTo>
                  <a:lnTo>
                    <a:pt x="101132" y="86309"/>
                  </a:lnTo>
                  <a:cubicBezTo>
                    <a:pt x="101489" y="87440"/>
                    <a:pt x="101703" y="88607"/>
                    <a:pt x="101751" y="89797"/>
                  </a:cubicBezTo>
                  <a:lnTo>
                    <a:pt x="102989" y="89750"/>
                  </a:lnTo>
                  <a:cubicBezTo>
                    <a:pt x="102942" y="88452"/>
                    <a:pt x="102716" y="87166"/>
                    <a:pt x="102311" y="85928"/>
                  </a:cubicBezTo>
                  <a:close/>
                  <a:moveTo>
                    <a:pt x="101430" y="93333"/>
                  </a:moveTo>
                  <a:cubicBezTo>
                    <a:pt x="101156" y="94488"/>
                    <a:pt x="100727" y="95596"/>
                    <a:pt x="100156" y="96631"/>
                  </a:cubicBezTo>
                  <a:lnTo>
                    <a:pt x="101239" y="97239"/>
                  </a:lnTo>
                  <a:cubicBezTo>
                    <a:pt x="101870" y="96096"/>
                    <a:pt x="102346" y="94881"/>
                    <a:pt x="102632" y="93619"/>
                  </a:cubicBezTo>
                  <a:lnTo>
                    <a:pt x="101430" y="93333"/>
                  </a:lnTo>
                  <a:close/>
                  <a:moveTo>
                    <a:pt x="98024" y="99465"/>
                  </a:moveTo>
                  <a:cubicBezTo>
                    <a:pt x="97191" y="100310"/>
                    <a:pt x="96239" y="101025"/>
                    <a:pt x="95215" y="101608"/>
                  </a:cubicBezTo>
                  <a:lnTo>
                    <a:pt x="95822" y="102692"/>
                  </a:lnTo>
                  <a:cubicBezTo>
                    <a:pt x="96953" y="102061"/>
                    <a:pt x="97989" y="101263"/>
                    <a:pt x="98906" y="100346"/>
                  </a:cubicBezTo>
                  <a:lnTo>
                    <a:pt x="98024" y="99465"/>
                  </a:lnTo>
                  <a:close/>
                  <a:moveTo>
                    <a:pt x="66009" y="103239"/>
                  </a:moveTo>
                  <a:lnTo>
                    <a:pt x="66009" y="104478"/>
                  </a:lnTo>
                  <a:lnTo>
                    <a:pt x="69735" y="104478"/>
                  </a:lnTo>
                  <a:lnTo>
                    <a:pt x="69735" y="103239"/>
                  </a:lnTo>
                  <a:close/>
                  <a:moveTo>
                    <a:pt x="73462" y="103239"/>
                  </a:moveTo>
                  <a:lnTo>
                    <a:pt x="73462" y="104478"/>
                  </a:lnTo>
                  <a:lnTo>
                    <a:pt x="77189" y="104478"/>
                  </a:lnTo>
                  <a:lnTo>
                    <a:pt x="77189" y="103239"/>
                  </a:lnTo>
                  <a:close/>
                  <a:moveTo>
                    <a:pt x="80915" y="103239"/>
                  </a:moveTo>
                  <a:lnTo>
                    <a:pt x="80915" y="104478"/>
                  </a:lnTo>
                  <a:lnTo>
                    <a:pt x="84630" y="104478"/>
                  </a:lnTo>
                  <a:lnTo>
                    <a:pt x="84630" y="103239"/>
                  </a:lnTo>
                  <a:close/>
                  <a:moveTo>
                    <a:pt x="91917" y="102894"/>
                  </a:moveTo>
                  <a:cubicBezTo>
                    <a:pt x="90952" y="103120"/>
                    <a:pt x="89952" y="103239"/>
                    <a:pt x="88952" y="103239"/>
                  </a:cubicBezTo>
                  <a:lnTo>
                    <a:pt x="88357" y="103239"/>
                  </a:lnTo>
                  <a:lnTo>
                    <a:pt x="88357" y="104478"/>
                  </a:lnTo>
                  <a:lnTo>
                    <a:pt x="88952" y="104478"/>
                  </a:lnTo>
                  <a:cubicBezTo>
                    <a:pt x="90047" y="104478"/>
                    <a:pt x="91143" y="104359"/>
                    <a:pt x="92202" y="104109"/>
                  </a:cubicBezTo>
                  <a:lnTo>
                    <a:pt x="91917" y="102894"/>
                  </a:lnTo>
                  <a:close/>
                  <a:moveTo>
                    <a:pt x="62175" y="103644"/>
                  </a:moveTo>
                  <a:cubicBezTo>
                    <a:pt x="60913" y="103954"/>
                    <a:pt x="59698" y="104442"/>
                    <a:pt x="58567" y="105097"/>
                  </a:cubicBezTo>
                  <a:lnTo>
                    <a:pt x="59186" y="106168"/>
                  </a:lnTo>
                  <a:cubicBezTo>
                    <a:pt x="60210" y="105585"/>
                    <a:pt x="61317" y="105132"/>
                    <a:pt x="62472" y="104847"/>
                  </a:cubicBezTo>
                  <a:lnTo>
                    <a:pt x="62175" y="103644"/>
                  </a:lnTo>
                  <a:close/>
                  <a:moveTo>
                    <a:pt x="55495" y="107478"/>
                  </a:moveTo>
                  <a:cubicBezTo>
                    <a:pt x="54590" y="108407"/>
                    <a:pt x="53817" y="109454"/>
                    <a:pt x="53197" y="110597"/>
                  </a:cubicBezTo>
                  <a:lnTo>
                    <a:pt x="54293" y="111193"/>
                  </a:lnTo>
                  <a:cubicBezTo>
                    <a:pt x="54852" y="110145"/>
                    <a:pt x="55555" y="109193"/>
                    <a:pt x="56388" y="108335"/>
                  </a:cubicBezTo>
                  <a:lnTo>
                    <a:pt x="55495" y="107478"/>
                  </a:lnTo>
                  <a:close/>
                  <a:moveTo>
                    <a:pt x="51840" y="114241"/>
                  </a:moveTo>
                  <a:cubicBezTo>
                    <a:pt x="51626" y="115229"/>
                    <a:pt x="51507" y="116253"/>
                    <a:pt x="51507" y="117277"/>
                  </a:cubicBezTo>
                  <a:lnTo>
                    <a:pt x="51507" y="118075"/>
                  </a:lnTo>
                  <a:lnTo>
                    <a:pt x="52745" y="118075"/>
                  </a:lnTo>
                  <a:lnTo>
                    <a:pt x="52745" y="117277"/>
                  </a:lnTo>
                  <a:cubicBezTo>
                    <a:pt x="52745" y="116348"/>
                    <a:pt x="52852" y="115408"/>
                    <a:pt x="53055" y="114503"/>
                  </a:cubicBezTo>
                  <a:lnTo>
                    <a:pt x="51840" y="114241"/>
                  </a:lnTo>
                  <a:close/>
                  <a:moveTo>
                    <a:pt x="51507" y="121801"/>
                  </a:moveTo>
                  <a:lnTo>
                    <a:pt x="51507" y="125528"/>
                  </a:lnTo>
                  <a:lnTo>
                    <a:pt x="52757" y="125528"/>
                  </a:lnTo>
                  <a:lnTo>
                    <a:pt x="52757" y="121801"/>
                  </a:lnTo>
                  <a:close/>
                  <a:moveTo>
                    <a:pt x="51507" y="129243"/>
                  </a:moveTo>
                  <a:lnTo>
                    <a:pt x="51507" y="132969"/>
                  </a:lnTo>
                  <a:lnTo>
                    <a:pt x="52757" y="132969"/>
                  </a:lnTo>
                  <a:lnTo>
                    <a:pt x="52757" y="1292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35"/>
          <p:cNvGrpSpPr/>
          <p:nvPr/>
        </p:nvGrpSpPr>
        <p:grpSpPr>
          <a:xfrm>
            <a:off x="710275" y="2900830"/>
            <a:ext cx="2522400" cy="968999"/>
            <a:chOff x="710275" y="2900830"/>
            <a:chExt cx="2522400" cy="968999"/>
          </a:xfrm>
        </p:grpSpPr>
        <p:sp>
          <p:nvSpPr>
            <p:cNvPr id="1056" name="Google Shape;1056;p35"/>
            <p:cNvSpPr txBox="1"/>
            <p:nvPr/>
          </p:nvSpPr>
          <p:spPr>
            <a:xfrm>
              <a:off x="710275" y="3334929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57" name="Google Shape;1057;p35"/>
            <p:cNvGrpSpPr/>
            <p:nvPr/>
          </p:nvGrpSpPr>
          <p:grpSpPr>
            <a:xfrm rot="10800000">
              <a:off x="2665675" y="2900830"/>
              <a:ext cx="567000" cy="567000"/>
              <a:chOff x="6604775" y="1679913"/>
              <a:chExt cx="567000" cy="567000"/>
            </a:xfrm>
          </p:grpSpPr>
          <p:sp>
            <p:nvSpPr>
              <p:cNvPr id="1058" name="Google Shape;1058;p3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35"/>
            <p:cNvSpPr/>
            <p:nvPr/>
          </p:nvSpPr>
          <p:spPr>
            <a:xfrm>
              <a:off x="710275" y="3033719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61" name="Google Shape;1061;p35"/>
          <p:cNvGrpSpPr/>
          <p:nvPr/>
        </p:nvGrpSpPr>
        <p:grpSpPr>
          <a:xfrm>
            <a:off x="5911375" y="2257659"/>
            <a:ext cx="2522400" cy="969012"/>
            <a:chOff x="5911375" y="2257659"/>
            <a:chExt cx="2522400" cy="969012"/>
          </a:xfrm>
        </p:grpSpPr>
        <p:sp>
          <p:nvSpPr>
            <p:cNvPr id="1062" name="Google Shape;1062;p35"/>
            <p:cNvSpPr txBox="1"/>
            <p:nvPr/>
          </p:nvSpPr>
          <p:spPr>
            <a:xfrm>
              <a:off x="6549175" y="2691771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63" name="Google Shape;1063;p35"/>
            <p:cNvGrpSpPr/>
            <p:nvPr/>
          </p:nvGrpSpPr>
          <p:grpSpPr>
            <a:xfrm>
              <a:off x="5911375" y="2257659"/>
              <a:ext cx="567000" cy="567000"/>
              <a:chOff x="6604775" y="1679913"/>
              <a:chExt cx="567000" cy="567000"/>
            </a:xfrm>
          </p:grpSpPr>
          <p:sp>
            <p:nvSpPr>
              <p:cNvPr id="1064" name="Google Shape;1064;p3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6" name="Google Shape;1066;p35"/>
            <p:cNvSpPr/>
            <p:nvPr/>
          </p:nvSpPr>
          <p:spPr>
            <a:xfrm>
              <a:off x="6783175" y="2390560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67" name="Google Shape;1067;p35"/>
          <p:cNvGrpSpPr/>
          <p:nvPr/>
        </p:nvGrpSpPr>
        <p:grpSpPr>
          <a:xfrm>
            <a:off x="5911375" y="3543988"/>
            <a:ext cx="2522400" cy="969012"/>
            <a:chOff x="5911375" y="3543988"/>
            <a:chExt cx="2522400" cy="969012"/>
          </a:xfrm>
        </p:grpSpPr>
        <p:sp>
          <p:nvSpPr>
            <p:cNvPr id="1068" name="Google Shape;1068;p35"/>
            <p:cNvSpPr txBox="1"/>
            <p:nvPr/>
          </p:nvSpPr>
          <p:spPr>
            <a:xfrm>
              <a:off x="6549175" y="3978100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69" name="Google Shape;1069;p35"/>
            <p:cNvGrpSpPr/>
            <p:nvPr/>
          </p:nvGrpSpPr>
          <p:grpSpPr>
            <a:xfrm>
              <a:off x="5911375" y="3543988"/>
              <a:ext cx="567000" cy="567000"/>
              <a:chOff x="6604775" y="1679913"/>
              <a:chExt cx="567000" cy="567000"/>
            </a:xfrm>
          </p:grpSpPr>
          <p:sp>
            <p:nvSpPr>
              <p:cNvPr id="1070" name="Google Shape;1070;p3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2" name="Google Shape;1072;p35"/>
            <p:cNvSpPr/>
            <p:nvPr/>
          </p:nvSpPr>
          <p:spPr>
            <a:xfrm>
              <a:off x="6783175" y="3676889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73" name="Google Shape;1073;p35"/>
          <p:cNvGrpSpPr/>
          <p:nvPr/>
        </p:nvGrpSpPr>
        <p:grpSpPr>
          <a:xfrm>
            <a:off x="710275" y="1614488"/>
            <a:ext cx="3704165" cy="969012"/>
            <a:chOff x="710275" y="1614488"/>
            <a:chExt cx="3704165" cy="969012"/>
          </a:xfrm>
        </p:grpSpPr>
        <p:sp>
          <p:nvSpPr>
            <p:cNvPr id="1074" name="Google Shape;1074;p35"/>
            <p:cNvSpPr txBox="1"/>
            <p:nvPr/>
          </p:nvSpPr>
          <p:spPr>
            <a:xfrm>
              <a:off x="710275" y="2048600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75" name="Google Shape;1075;p35"/>
            <p:cNvGrpSpPr/>
            <p:nvPr/>
          </p:nvGrpSpPr>
          <p:grpSpPr>
            <a:xfrm rot="10800000">
              <a:off x="2665675" y="1614488"/>
              <a:ext cx="567000" cy="567000"/>
              <a:chOff x="8028600" y="1679913"/>
              <a:chExt cx="567000" cy="567000"/>
            </a:xfrm>
          </p:grpSpPr>
          <p:sp>
            <p:nvSpPr>
              <p:cNvPr id="1076" name="Google Shape;1076;p35"/>
              <p:cNvSpPr/>
              <p:nvPr/>
            </p:nvSpPr>
            <p:spPr>
              <a:xfrm rot="2700000">
                <a:off x="8111635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77" name="Google Shape;1077;p35"/>
              <p:cNvSpPr/>
              <p:nvPr/>
            </p:nvSpPr>
            <p:spPr>
              <a:xfrm>
                <a:off x="8186346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78" name="Google Shape;1078;p35"/>
            <p:cNvSpPr/>
            <p:nvPr/>
          </p:nvSpPr>
          <p:spPr>
            <a:xfrm>
              <a:off x="710275" y="1747389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079" name="Google Shape;1079;p35"/>
            <p:cNvCxnSpPr>
              <a:stCxn id="1076" idx="3"/>
            </p:cNvCxnSpPr>
            <p:nvPr/>
          </p:nvCxnSpPr>
          <p:spPr>
            <a:xfrm>
              <a:off x="3149640" y="1897988"/>
              <a:ext cx="1264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085" name="Google Shape;1085;p36"/>
          <p:cNvGrpSpPr/>
          <p:nvPr/>
        </p:nvGrpSpPr>
        <p:grpSpPr>
          <a:xfrm>
            <a:off x="3190788" y="1798142"/>
            <a:ext cx="1139650" cy="924007"/>
            <a:chOff x="3190788" y="1882442"/>
            <a:chExt cx="1139650" cy="924007"/>
          </a:xfrm>
        </p:grpSpPr>
        <p:sp>
          <p:nvSpPr>
            <p:cNvPr id="1086" name="Google Shape;1086;p36"/>
            <p:cNvSpPr/>
            <p:nvPr/>
          </p:nvSpPr>
          <p:spPr>
            <a:xfrm>
              <a:off x="3190788" y="1882442"/>
              <a:ext cx="1139650" cy="924007"/>
            </a:xfrm>
            <a:custGeom>
              <a:avLst/>
              <a:gdLst/>
              <a:ahLst/>
              <a:cxnLst/>
              <a:rect l="l" t="t" r="r" b="b"/>
              <a:pathLst>
                <a:path w="51031" h="41375" extrusionOk="0">
                  <a:moveTo>
                    <a:pt x="11942" y="1"/>
                  </a:moveTo>
                  <a:lnTo>
                    <a:pt x="0" y="20682"/>
                  </a:lnTo>
                  <a:lnTo>
                    <a:pt x="11942" y="41375"/>
                  </a:lnTo>
                  <a:lnTo>
                    <a:pt x="35826" y="41375"/>
                  </a:lnTo>
                  <a:lnTo>
                    <a:pt x="38267" y="37112"/>
                  </a:lnTo>
                  <a:lnTo>
                    <a:pt x="51030" y="36731"/>
                  </a:lnTo>
                  <a:lnTo>
                    <a:pt x="44553" y="26218"/>
                  </a:lnTo>
                  <a:lnTo>
                    <a:pt x="47768" y="20670"/>
                  </a:lnTo>
                  <a:lnTo>
                    <a:pt x="3582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3288621" y="1966453"/>
              <a:ext cx="871101" cy="754370"/>
            </a:xfrm>
            <a:custGeom>
              <a:avLst/>
              <a:gdLst/>
              <a:ahLst/>
              <a:cxnLst/>
              <a:rect l="l" t="t" r="r" b="b"/>
              <a:pathLst>
                <a:path w="39006" h="33779" extrusionOk="0">
                  <a:moveTo>
                    <a:pt x="9752" y="1"/>
                  </a:moveTo>
                  <a:lnTo>
                    <a:pt x="1" y="16884"/>
                  </a:lnTo>
                  <a:lnTo>
                    <a:pt x="9752" y="33779"/>
                  </a:lnTo>
                  <a:lnTo>
                    <a:pt x="29254" y="33779"/>
                  </a:lnTo>
                  <a:lnTo>
                    <a:pt x="39006" y="16884"/>
                  </a:lnTo>
                  <a:lnTo>
                    <a:pt x="29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36"/>
          <p:cNvGrpSpPr/>
          <p:nvPr/>
        </p:nvGrpSpPr>
        <p:grpSpPr>
          <a:xfrm>
            <a:off x="3190788" y="2775249"/>
            <a:ext cx="1139650" cy="924030"/>
            <a:chOff x="3190788" y="2859549"/>
            <a:chExt cx="1139650" cy="924030"/>
          </a:xfrm>
        </p:grpSpPr>
        <p:sp>
          <p:nvSpPr>
            <p:cNvPr id="1089" name="Google Shape;1089;p36"/>
            <p:cNvSpPr/>
            <p:nvPr/>
          </p:nvSpPr>
          <p:spPr>
            <a:xfrm>
              <a:off x="3190788" y="2859549"/>
              <a:ext cx="1139650" cy="924030"/>
            </a:xfrm>
            <a:custGeom>
              <a:avLst/>
              <a:gdLst/>
              <a:ahLst/>
              <a:cxnLst/>
              <a:rect l="l" t="t" r="r" b="b"/>
              <a:pathLst>
                <a:path w="51031" h="41376" extrusionOk="0">
                  <a:moveTo>
                    <a:pt x="11942" y="1"/>
                  </a:moveTo>
                  <a:lnTo>
                    <a:pt x="0" y="20682"/>
                  </a:lnTo>
                  <a:lnTo>
                    <a:pt x="11942" y="41375"/>
                  </a:lnTo>
                  <a:lnTo>
                    <a:pt x="35826" y="41375"/>
                  </a:lnTo>
                  <a:lnTo>
                    <a:pt x="47768" y="20706"/>
                  </a:lnTo>
                  <a:lnTo>
                    <a:pt x="44553" y="15146"/>
                  </a:lnTo>
                  <a:lnTo>
                    <a:pt x="51030" y="4644"/>
                  </a:lnTo>
                  <a:lnTo>
                    <a:pt x="38267" y="4263"/>
                  </a:lnTo>
                  <a:lnTo>
                    <a:pt x="3582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288621" y="2945168"/>
              <a:ext cx="871101" cy="754370"/>
            </a:xfrm>
            <a:custGeom>
              <a:avLst/>
              <a:gdLst/>
              <a:ahLst/>
              <a:cxnLst/>
              <a:rect l="l" t="t" r="r" b="b"/>
              <a:pathLst>
                <a:path w="39006" h="33779" extrusionOk="0">
                  <a:moveTo>
                    <a:pt x="9752" y="1"/>
                  </a:moveTo>
                  <a:lnTo>
                    <a:pt x="1" y="16896"/>
                  </a:lnTo>
                  <a:lnTo>
                    <a:pt x="9752" y="33779"/>
                  </a:lnTo>
                  <a:lnTo>
                    <a:pt x="29254" y="33779"/>
                  </a:lnTo>
                  <a:lnTo>
                    <a:pt x="39006" y="16896"/>
                  </a:lnTo>
                  <a:lnTo>
                    <a:pt x="29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36"/>
          <p:cNvGrpSpPr/>
          <p:nvPr/>
        </p:nvGrpSpPr>
        <p:grpSpPr>
          <a:xfrm>
            <a:off x="4813709" y="1798142"/>
            <a:ext cx="1139650" cy="924007"/>
            <a:chOff x="4813709" y="1882442"/>
            <a:chExt cx="1139650" cy="924007"/>
          </a:xfrm>
        </p:grpSpPr>
        <p:sp>
          <p:nvSpPr>
            <p:cNvPr id="1092" name="Google Shape;1092;p36"/>
            <p:cNvSpPr/>
            <p:nvPr/>
          </p:nvSpPr>
          <p:spPr>
            <a:xfrm>
              <a:off x="4813709" y="1882442"/>
              <a:ext cx="1139650" cy="924007"/>
            </a:xfrm>
            <a:custGeom>
              <a:avLst/>
              <a:gdLst/>
              <a:ahLst/>
              <a:cxnLst/>
              <a:rect l="l" t="t" r="r" b="b"/>
              <a:pathLst>
                <a:path w="51031" h="41375" extrusionOk="0">
                  <a:moveTo>
                    <a:pt x="15205" y="1"/>
                  </a:moveTo>
                  <a:lnTo>
                    <a:pt x="3263" y="20670"/>
                  </a:lnTo>
                  <a:lnTo>
                    <a:pt x="6478" y="26230"/>
                  </a:lnTo>
                  <a:lnTo>
                    <a:pt x="1" y="36731"/>
                  </a:lnTo>
                  <a:lnTo>
                    <a:pt x="12764" y="37124"/>
                  </a:lnTo>
                  <a:lnTo>
                    <a:pt x="15205" y="41375"/>
                  </a:lnTo>
                  <a:lnTo>
                    <a:pt x="39089" y="41375"/>
                  </a:lnTo>
                  <a:lnTo>
                    <a:pt x="51031" y="20682"/>
                  </a:lnTo>
                  <a:lnTo>
                    <a:pt x="3908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4984409" y="1966453"/>
              <a:ext cx="871101" cy="754370"/>
            </a:xfrm>
            <a:custGeom>
              <a:avLst/>
              <a:gdLst/>
              <a:ahLst/>
              <a:cxnLst/>
              <a:rect l="l" t="t" r="r" b="b"/>
              <a:pathLst>
                <a:path w="39006" h="33779" extrusionOk="0">
                  <a:moveTo>
                    <a:pt x="9752" y="1"/>
                  </a:moveTo>
                  <a:lnTo>
                    <a:pt x="1" y="16884"/>
                  </a:lnTo>
                  <a:lnTo>
                    <a:pt x="9752" y="33779"/>
                  </a:lnTo>
                  <a:lnTo>
                    <a:pt x="29254" y="33779"/>
                  </a:lnTo>
                  <a:lnTo>
                    <a:pt x="39006" y="16884"/>
                  </a:lnTo>
                  <a:lnTo>
                    <a:pt x="292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36"/>
          <p:cNvGrpSpPr/>
          <p:nvPr/>
        </p:nvGrpSpPr>
        <p:grpSpPr>
          <a:xfrm>
            <a:off x="4813709" y="2775249"/>
            <a:ext cx="1139650" cy="924030"/>
            <a:chOff x="4813709" y="2859549"/>
            <a:chExt cx="1139650" cy="924030"/>
          </a:xfrm>
        </p:grpSpPr>
        <p:sp>
          <p:nvSpPr>
            <p:cNvPr id="1095" name="Google Shape;1095;p36"/>
            <p:cNvSpPr/>
            <p:nvPr/>
          </p:nvSpPr>
          <p:spPr>
            <a:xfrm>
              <a:off x="4813709" y="2859549"/>
              <a:ext cx="1139650" cy="924030"/>
            </a:xfrm>
            <a:custGeom>
              <a:avLst/>
              <a:gdLst/>
              <a:ahLst/>
              <a:cxnLst/>
              <a:rect l="l" t="t" r="r" b="b"/>
              <a:pathLst>
                <a:path w="51031" h="41376" extrusionOk="0">
                  <a:moveTo>
                    <a:pt x="15205" y="1"/>
                  </a:moveTo>
                  <a:lnTo>
                    <a:pt x="12764" y="4263"/>
                  </a:lnTo>
                  <a:lnTo>
                    <a:pt x="1" y="4632"/>
                  </a:lnTo>
                  <a:lnTo>
                    <a:pt x="6478" y="15146"/>
                  </a:lnTo>
                  <a:lnTo>
                    <a:pt x="3263" y="20706"/>
                  </a:lnTo>
                  <a:lnTo>
                    <a:pt x="15205" y="41375"/>
                  </a:lnTo>
                  <a:lnTo>
                    <a:pt x="39089" y="41375"/>
                  </a:lnTo>
                  <a:lnTo>
                    <a:pt x="51031" y="20682"/>
                  </a:lnTo>
                  <a:lnTo>
                    <a:pt x="3908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4409" y="2945168"/>
              <a:ext cx="871101" cy="754370"/>
            </a:xfrm>
            <a:custGeom>
              <a:avLst/>
              <a:gdLst/>
              <a:ahLst/>
              <a:cxnLst/>
              <a:rect l="l" t="t" r="r" b="b"/>
              <a:pathLst>
                <a:path w="39006" h="33779" extrusionOk="0">
                  <a:moveTo>
                    <a:pt x="9752" y="1"/>
                  </a:moveTo>
                  <a:lnTo>
                    <a:pt x="1" y="16896"/>
                  </a:lnTo>
                  <a:lnTo>
                    <a:pt x="9752" y="33779"/>
                  </a:lnTo>
                  <a:lnTo>
                    <a:pt x="29254" y="33779"/>
                  </a:lnTo>
                  <a:lnTo>
                    <a:pt x="39006" y="16896"/>
                  </a:lnTo>
                  <a:lnTo>
                    <a:pt x="292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36"/>
          <p:cNvGrpSpPr/>
          <p:nvPr/>
        </p:nvGrpSpPr>
        <p:grpSpPr>
          <a:xfrm>
            <a:off x="4038682" y="1302811"/>
            <a:ext cx="1066779" cy="1169687"/>
            <a:chOff x="4038682" y="1387111"/>
            <a:chExt cx="1066779" cy="1169687"/>
          </a:xfrm>
        </p:grpSpPr>
        <p:sp>
          <p:nvSpPr>
            <p:cNvPr id="1098" name="Google Shape;1098;p36"/>
            <p:cNvSpPr/>
            <p:nvPr/>
          </p:nvSpPr>
          <p:spPr>
            <a:xfrm>
              <a:off x="4038682" y="1387111"/>
              <a:ext cx="1066779" cy="1169687"/>
            </a:xfrm>
            <a:custGeom>
              <a:avLst/>
              <a:gdLst/>
              <a:ahLst/>
              <a:cxnLst/>
              <a:rect l="l" t="t" r="r" b="b"/>
              <a:pathLst>
                <a:path w="47768" h="52376" extrusionOk="0">
                  <a:moveTo>
                    <a:pt x="11942" y="0"/>
                  </a:moveTo>
                  <a:lnTo>
                    <a:pt x="0" y="20622"/>
                  </a:lnTo>
                  <a:lnTo>
                    <a:pt x="11942" y="41232"/>
                  </a:lnTo>
                  <a:lnTo>
                    <a:pt x="17455" y="41232"/>
                  </a:lnTo>
                  <a:lnTo>
                    <a:pt x="23884" y="52376"/>
                  </a:lnTo>
                  <a:lnTo>
                    <a:pt x="30325" y="41232"/>
                  </a:lnTo>
                  <a:lnTo>
                    <a:pt x="35826" y="41232"/>
                  </a:lnTo>
                  <a:lnTo>
                    <a:pt x="47768" y="20622"/>
                  </a:lnTo>
                  <a:lnTo>
                    <a:pt x="3582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4136515" y="1470318"/>
              <a:ext cx="871101" cy="754370"/>
            </a:xfrm>
            <a:custGeom>
              <a:avLst/>
              <a:gdLst/>
              <a:ahLst/>
              <a:cxnLst/>
              <a:rect l="l" t="t" r="r" b="b"/>
              <a:pathLst>
                <a:path w="39006" h="33779" extrusionOk="0">
                  <a:moveTo>
                    <a:pt x="9752" y="1"/>
                  </a:moveTo>
                  <a:lnTo>
                    <a:pt x="1" y="16896"/>
                  </a:lnTo>
                  <a:lnTo>
                    <a:pt x="9752" y="33779"/>
                  </a:lnTo>
                  <a:lnTo>
                    <a:pt x="29254" y="33779"/>
                  </a:lnTo>
                  <a:lnTo>
                    <a:pt x="39006" y="16896"/>
                  </a:lnTo>
                  <a:lnTo>
                    <a:pt x="29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36"/>
          <p:cNvGrpSpPr/>
          <p:nvPr/>
        </p:nvGrpSpPr>
        <p:grpSpPr>
          <a:xfrm>
            <a:off x="4038682" y="3024914"/>
            <a:ext cx="1066779" cy="1169441"/>
            <a:chOff x="4038682" y="3109214"/>
            <a:chExt cx="1066779" cy="1169441"/>
          </a:xfrm>
        </p:grpSpPr>
        <p:sp>
          <p:nvSpPr>
            <p:cNvPr id="1101" name="Google Shape;1101;p36"/>
            <p:cNvSpPr/>
            <p:nvPr/>
          </p:nvSpPr>
          <p:spPr>
            <a:xfrm>
              <a:off x="4038682" y="3109214"/>
              <a:ext cx="1066779" cy="1169441"/>
            </a:xfrm>
            <a:custGeom>
              <a:avLst/>
              <a:gdLst/>
              <a:ahLst/>
              <a:cxnLst/>
              <a:rect l="l" t="t" r="r" b="b"/>
              <a:pathLst>
                <a:path w="47768" h="52365" extrusionOk="0">
                  <a:moveTo>
                    <a:pt x="23884" y="1"/>
                  </a:moveTo>
                  <a:lnTo>
                    <a:pt x="17455" y="11145"/>
                  </a:lnTo>
                  <a:lnTo>
                    <a:pt x="11942" y="11145"/>
                  </a:lnTo>
                  <a:lnTo>
                    <a:pt x="0" y="31755"/>
                  </a:lnTo>
                  <a:lnTo>
                    <a:pt x="11942" y="52364"/>
                  </a:lnTo>
                  <a:lnTo>
                    <a:pt x="35826" y="52364"/>
                  </a:lnTo>
                  <a:lnTo>
                    <a:pt x="47768" y="31755"/>
                  </a:lnTo>
                  <a:lnTo>
                    <a:pt x="35826" y="11145"/>
                  </a:lnTo>
                  <a:lnTo>
                    <a:pt x="30325" y="11145"/>
                  </a:lnTo>
                  <a:lnTo>
                    <a:pt x="2388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4136515" y="3441303"/>
              <a:ext cx="871101" cy="754370"/>
            </a:xfrm>
            <a:custGeom>
              <a:avLst/>
              <a:gdLst/>
              <a:ahLst/>
              <a:cxnLst/>
              <a:rect l="l" t="t" r="r" b="b"/>
              <a:pathLst>
                <a:path w="39006" h="33779" extrusionOk="0">
                  <a:moveTo>
                    <a:pt x="9752" y="1"/>
                  </a:moveTo>
                  <a:lnTo>
                    <a:pt x="1" y="16884"/>
                  </a:lnTo>
                  <a:lnTo>
                    <a:pt x="9752" y="33779"/>
                  </a:lnTo>
                  <a:lnTo>
                    <a:pt x="29254" y="33779"/>
                  </a:lnTo>
                  <a:lnTo>
                    <a:pt x="39006" y="16884"/>
                  </a:lnTo>
                  <a:lnTo>
                    <a:pt x="292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36"/>
          <p:cNvGrpSpPr/>
          <p:nvPr/>
        </p:nvGrpSpPr>
        <p:grpSpPr>
          <a:xfrm>
            <a:off x="5247414" y="3063808"/>
            <a:ext cx="345074" cy="346893"/>
            <a:chOff x="6069423" y="2891892"/>
            <a:chExt cx="362321" cy="364231"/>
          </a:xfrm>
        </p:grpSpPr>
        <p:sp>
          <p:nvSpPr>
            <p:cNvPr id="1104" name="Google Shape;1104;p36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36"/>
          <p:cNvGrpSpPr/>
          <p:nvPr/>
        </p:nvGrpSpPr>
        <p:grpSpPr>
          <a:xfrm>
            <a:off x="4405135" y="3600636"/>
            <a:ext cx="333888" cy="267105"/>
            <a:chOff x="7500054" y="2934735"/>
            <a:chExt cx="350576" cy="280454"/>
          </a:xfrm>
        </p:grpSpPr>
        <p:sp>
          <p:nvSpPr>
            <p:cNvPr id="1111" name="Google Shape;1111;p36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6"/>
          <p:cNvGrpSpPr/>
          <p:nvPr/>
        </p:nvGrpSpPr>
        <p:grpSpPr>
          <a:xfrm>
            <a:off x="5266542" y="2106630"/>
            <a:ext cx="306817" cy="307029"/>
            <a:chOff x="4206763" y="2450951"/>
            <a:chExt cx="322151" cy="322374"/>
          </a:xfrm>
        </p:grpSpPr>
        <p:sp>
          <p:nvSpPr>
            <p:cNvPr id="1120" name="Google Shape;1120;p36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6"/>
          <p:cNvGrpSpPr/>
          <p:nvPr/>
        </p:nvGrpSpPr>
        <p:grpSpPr>
          <a:xfrm>
            <a:off x="3564988" y="3077889"/>
            <a:ext cx="318367" cy="318731"/>
            <a:chOff x="3725461" y="2444712"/>
            <a:chExt cx="334279" cy="334661"/>
          </a:xfrm>
        </p:grpSpPr>
        <p:sp>
          <p:nvSpPr>
            <p:cNvPr id="1123" name="Google Shape;1123;p36"/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36"/>
          <p:cNvGrpSpPr/>
          <p:nvPr/>
        </p:nvGrpSpPr>
        <p:grpSpPr>
          <a:xfrm>
            <a:off x="4390689" y="1601492"/>
            <a:ext cx="362778" cy="323430"/>
            <a:chOff x="855096" y="1504485"/>
            <a:chExt cx="380910" cy="339594"/>
          </a:xfrm>
        </p:grpSpPr>
        <p:sp>
          <p:nvSpPr>
            <p:cNvPr id="1131" name="Google Shape;1131;p36"/>
            <p:cNvSpPr/>
            <p:nvPr/>
          </p:nvSpPr>
          <p:spPr>
            <a:xfrm>
              <a:off x="1092707" y="1504485"/>
              <a:ext cx="107299" cy="136837"/>
            </a:xfrm>
            <a:custGeom>
              <a:avLst/>
              <a:gdLst/>
              <a:ahLst/>
              <a:cxnLst/>
              <a:rect l="l" t="t" r="r" b="b"/>
              <a:pathLst>
                <a:path w="3371" h="4299" extrusionOk="0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855096" y="1521896"/>
              <a:ext cx="214152" cy="322183"/>
            </a:xfrm>
            <a:custGeom>
              <a:avLst/>
              <a:gdLst/>
              <a:ahLst/>
              <a:cxnLst/>
              <a:rect l="l" t="t" r="r" b="b"/>
              <a:pathLst>
                <a:path w="6728" h="10122" extrusionOk="0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89641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101539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1057471" y="1522660"/>
              <a:ext cx="178534" cy="186110"/>
            </a:xfrm>
            <a:custGeom>
              <a:avLst/>
              <a:gdLst/>
              <a:ahLst/>
              <a:cxnLst/>
              <a:rect l="l" t="t" r="r" b="b"/>
              <a:pathLst>
                <a:path w="5609" h="5847" extrusionOk="0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36"/>
          <p:cNvGrpSpPr/>
          <p:nvPr/>
        </p:nvGrpSpPr>
        <p:grpSpPr>
          <a:xfrm>
            <a:off x="3564581" y="2109362"/>
            <a:ext cx="344741" cy="299966"/>
            <a:chOff x="3716358" y="1544655"/>
            <a:chExt cx="361971" cy="314958"/>
          </a:xfrm>
        </p:grpSpPr>
        <p:sp>
          <p:nvSpPr>
            <p:cNvPr id="1137" name="Google Shape;1137;p36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2" name="Google Shape;1142;p36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143" name="Google Shape;1143;p36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6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6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6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8" name="Google Shape;1148;p36"/>
          <p:cNvGrpSpPr/>
          <p:nvPr/>
        </p:nvGrpSpPr>
        <p:grpSpPr>
          <a:xfrm>
            <a:off x="6344594" y="1250963"/>
            <a:ext cx="2082231" cy="855521"/>
            <a:chOff x="6344594" y="1335263"/>
            <a:chExt cx="2082231" cy="855521"/>
          </a:xfrm>
        </p:grpSpPr>
        <p:sp>
          <p:nvSpPr>
            <p:cNvPr id="1149" name="Google Shape;1149;p36"/>
            <p:cNvSpPr txBox="1"/>
            <p:nvPr/>
          </p:nvSpPr>
          <p:spPr>
            <a:xfrm>
              <a:off x="6344594" y="1600684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0" name="Google Shape;1150;p36"/>
            <p:cNvSpPr txBox="1"/>
            <p:nvPr/>
          </p:nvSpPr>
          <p:spPr>
            <a:xfrm>
              <a:off x="6347225" y="1335263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1" name="Google Shape;1151;p36"/>
          <p:cNvGrpSpPr/>
          <p:nvPr/>
        </p:nvGrpSpPr>
        <p:grpSpPr>
          <a:xfrm>
            <a:off x="6344594" y="2313134"/>
            <a:ext cx="2082231" cy="863315"/>
            <a:chOff x="6344594" y="2397434"/>
            <a:chExt cx="2082231" cy="863315"/>
          </a:xfrm>
        </p:grpSpPr>
        <p:sp>
          <p:nvSpPr>
            <p:cNvPr id="1152" name="Google Shape;1152;p36"/>
            <p:cNvSpPr txBox="1"/>
            <p:nvPr/>
          </p:nvSpPr>
          <p:spPr>
            <a:xfrm>
              <a:off x="6344594" y="2670650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3" name="Google Shape;1153;p36"/>
            <p:cNvSpPr txBox="1"/>
            <p:nvPr/>
          </p:nvSpPr>
          <p:spPr>
            <a:xfrm>
              <a:off x="6347225" y="2397434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4" name="Google Shape;1154;p36"/>
          <p:cNvGrpSpPr/>
          <p:nvPr/>
        </p:nvGrpSpPr>
        <p:grpSpPr>
          <a:xfrm>
            <a:off x="6344594" y="3383100"/>
            <a:ext cx="2082231" cy="862918"/>
            <a:chOff x="6344594" y="3467400"/>
            <a:chExt cx="2082231" cy="862918"/>
          </a:xfrm>
        </p:grpSpPr>
        <p:sp>
          <p:nvSpPr>
            <p:cNvPr id="1155" name="Google Shape;1155;p36"/>
            <p:cNvSpPr txBox="1"/>
            <p:nvPr/>
          </p:nvSpPr>
          <p:spPr>
            <a:xfrm>
              <a:off x="6344594" y="3740218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6" name="Google Shape;1156;p36"/>
            <p:cNvSpPr txBox="1"/>
            <p:nvPr/>
          </p:nvSpPr>
          <p:spPr>
            <a:xfrm>
              <a:off x="6347225" y="346740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7" name="Google Shape;1157;p36"/>
          <p:cNvGrpSpPr/>
          <p:nvPr/>
        </p:nvGrpSpPr>
        <p:grpSpPr>
          <a:xfrm>
            <a:off x="710272" y="1250963"/>
            <a:ext cx="2089253" cy="839268"/>
            <a:chOff x="710272" y="1456088"/>
            <a:chExt cx="2089253" cy="839268"/>
          </a:xfrm>
        </p:grpSpPr>
        <p:sp>
          <p:nvSpPr>
            <p:cNvPr id="1158" name="Google Shape;1158;p36"/>
            <p:cNvSpPr txBox="1"/>
            <p:nvPr/>
          </p:nvSpPr>
          <p:spPr>
            <a:xfrm>
              <a:off x="710272" y="1705256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9" name="Google Shape;1159;p36"/>
            <p:cNvSpPr txBox="1"/>
            <p:nvPr/>
          </p:nvSpPr>
          <p:spPr>
            <a:xfrm>
              <a:off x="719925" y="1456088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60" name="Google Shape;1160;p36"/>
          <p:cNvGrpSpPr/>
          <p:nvPr/>
        </p:nvGrpSpPr>
        <p:grpSpPr>
          <a:xfrm>
            <a:off x="710272" y="2305235"/>
            <a:ext cx="2089253" cy="862860"/>
            <a:chOff x="710272" y="2518063"/>
            <a:chExt cx="2089253" cy="862860"/>
          </a:xfrm>
        </p:grpSpPr>
        <p:sp>
          <p:nvSpPr>
            <p:cNvPr id="1161" name="Google Shape;1161;p36"/>
            <p:cNvSpPr txBox="1"/>
            <p:nvPr/>
          </p:nvSpPr>
          <p:spPr>
            <a:xfrm>
              <a:off x="710272" y="2790822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2" name="Google Shape;1162;p36"/>
            <p:cNvSpPr txBox="1"/>
            <p:nvPr/>
          </p:nvSpPr>
          <p:spPr>
            <a:xfrm>
              <a:off x="719925" y="2518063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63" name="Google Shape;1163;p36"/>
          <p:cNvGrpSpPr/>
          <p:nvPr/>
        </p:nvGrpSpPr>
        <p:grpSpPr>
          <a:xfrm>
            <a:off x="713748" y="3383100"/>
            <a:ext cx="2085777" cy="863066"/>
            <a:chOff x="713748" y="3588225"/>
            <a:chExt cx="2085777" cy="863066"/>
          </a:xfrm>
        </p:grpSpPr>
        <p:sp>
          <p:nvSpPr>
            <p:cNvPr id="1164" name="Google Shape;1164;p36"/>
            <p:cNvSpPr txBox="1"/>
            <p:nvPr/>
          </p:nvSpPr>
          <p:spPr>
            <a:xfrm>
              <a:off x="713748" y="3861191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5" name="Google Shape;1165;p36"/>
            <p:cNvSpPr txBox="1"/>
            <p:nvPr/>
          </p:nvSpPr>
          <p:spPr>
            <a:xfrm>
              <a:off x="719925" y="3588225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7"/>
          <p:cNvSpPr/>
          <p:nvPr/>
        </p:nvSpPr>
        <p:spPr>
          <a:xfrm>
            <a:off x="1064175" y="536650"/>
            <a:ext cx="3507740" cy="793275"/>
          </a:xfrm>
          <a:custGeom>
            <a:avLst/>
            <a:gdLst/>
            <a:ahLst/>
            <a:cxnLst/>
            <a:rect l="l" t="t" r="r" b="b"/>
            <a:pathLst>
              <a:path w="80333" h="27766" extrusionOk="0">
                <a:moveTo>
                  <a:pt x="1" y="0"/>
                </a:moveTo>
                <a:lnTo>
                  <a:pt x="1" y="27766"/>
                </a:lnTo>
                <a:lnTo>
                  <a:pt x="80332" y="27766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Planet Jupiter is a gas giant and also the biggest one in the Solar System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37"/>
          <p:cNvSpPr/>
          <p:nvPr/>
        </p:nvSpPr>
        <p:spPr>
          <a:xfrm>
            <a:off x="1064175" y="2721250"/>
            <a:ext cx="3507740" cy="793275"/>
          </a:xfrm>
          <a:custGeom>
            <a:avLst/>
            <a:gdLst/>
            <a:ahLst/>
            <a:cxnLst/>
            <a:rect l="l" t="t" r="r" b="b"/>
            <a:pathLst>
              <a:path w="80333" h="27766" extrusionOk="0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 full of iron oxide dust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37"/>
          <p:cNvSpPr/>
          <p:nvPr/>
        </p:nvSpPr>
        <p:spPr>
          <a:xfrm>
            <a:off x="1064175" y="3813550"/>
            <a:ext cx="3507740" cy="793275"/>
          </a:xfrm>
          <a:custGeom>
            <a:avLst/>
            <a:gdLst/>
            <a:ahLst/>
            <a:cxnLst/>
            <a:rect l="l" t="t" r="r" b="b"/>
            <a:pathLst>
              <a:path w="80333" h="27766" extrusionOk="0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Earth is the third planet from the Sun and the only one that harbors life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37"/>
          <p:cNvSpPr/>
          <p:nvPr/>
        </p:nvSpPr>
        <p:spPr>
          <a:xfrm>
            <a:off x="1064175" y="1628950"/>
            <a:ext cx="3507740" cy="793275"/>
          </a:xfrm>
          <a:custGeom>
            <a:avLst/>
            <a:gdLst/>
            <a:ahLst/>
            <a:cxnLst/>
            <a:rect l="l" t="t" r="r" b="b"/>
            <a:pathLst>
              <a:path w="80333" h="27766" extrusionOk="0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Mercury is the closest to the Sun and the smallest one in the Solar System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37"/>
          <p:cNvSpPr/>
          <p:nvPr/>
        </p:nvSpPr>
        <p:spPr>
          <a:xfrm>
            <a:off x="4119501" y="1003037"/>
            <a:ext cx="952800" cy="952800"/>
          </a:xfrm>
          <a:prstGeom prst="arc">
            <a:avLst>
              <a:gd name="adj1" fmla="val 16200000"/>
              <a:gd name="adj2" fmla="val 539640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37"/>
          <p:cNvGrpSpPr/>
          <p:nvPr/>
        </p:nvGrpSpPr>
        <p:grpSpPr>
          <a:xfrm>
            <a:off x="710265" y="1121593"/>
            <a:ext cx="715680" cy="715729"/>
            <a:chOff x="710265" y="1121593"/>
            <a:chExt cx="715680" cy="715729"/>
          </a:xfrm>
        </p:grpSpPr>
        <p:sp>
          <p:nvSpPr>
            <p:cNvPr id="1176" name="Google Shape;1176;p37"/>
            <p:cNvSpPr/>
            <p:nvPr/>
          </p:nvSpPr>
          <p:spPr>
            <a:xfrm>
              <a:off x="710265" y="1121593"/>
              <a:ext cx="715680" cy="715729"/>
            </a:xfrm>
            <a:custGeom>
              <a:avLst/>
              <a:gdLst/>
              <a:ahLst/>
              <a:cxnLst/>
              <a:rect l="l" t="t" r="r" b="b"/>
              <a:pathLst>
                <a:path w="19694" h="19694" extrusionOk="0">
                  <a:moveTo>
                    <a:pt x="9847" y="1"/>
                  </a:moveTo>
                  <a:cubicBezTo>
                    <a:pt x="4417" y="1"/>
                    <a:pt x="0" y="4418"/>
                    <a:pt x="0" y="9847"/>
                  </a:cubicBezTo>
                  <a:cubicBezTo>
                    <a:pt x="0" y="15276"/>
                    <a:pt x="4417" y="19694"/>
                    <a:pt x="9847" y="19694"/>
                  </a:cubicBezTo>
                  <a:cubicBezTo>
                    <a:pt x="15276" y="19694"/>
                    <a:pt x="19693" y="15276"/>
                    <a:pt x="19693" y="9847"/>
                  </a:cubicBezTo>
                  <a:cubicBezTo>
                    <a:pt x="19693" y="4418"/>
                    <a:pt x="15276" y="1"/>
                    <a:pt x="98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763976" y="1175265"/>
              <a:ext cx="608292" cy="608822"/>
            </a:xfrm>
            <a:custGeom>
              <a:avLst/>
              <a:gdLst/>
              <a:ahLst/>
              <a:cxnLst/>
              <a:rect l="l" t="t" r="r" b="b"/>
              <a:pathLst>
                <a:path w="14812" h="14824" extrusionOk="0">
                  <a:moveTo>
                    <a:pt x="7406" y="0"/>
                  </a:moveTo>
                  <a:cubicBezTo>
                    <a:pt x="3322" y="0"/>
                    <a:pt x="0" y="3322"/>
                    <a:pt x="0" y="7406"/>
                  </a:cubicBezTo>
                  <a:cubicBezTo>
                    <a:pt x="0" y="11490"/>
                    <a:pt x="3322" y="14824"/>
                    <a:pt x="7406" y="14824"/>
                  </a:cubicBezTo>
                  <a:cubicBezTo>
                    <a:pt x="11490" y="14824"/>
                    <a:pt x="14811" y="11490"/>
                    <a:pt x="14811" y="7406"/>
                  </a:cubicBezTo>
                  <a:cubicBezTo>
                    <a:pt x="14811" y="3322"/>
                    <a:pt x="11490" y="0"/>
                    <a:pt x="740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Task 1</a:t>
              </a:r>
              <a:endParaRPr sz="1500"/>
            </a:p>
          </p:txBody>
        </p:sp>
      </p:grpSp>
      <p:sp>
        <p:nvSpPr>
          <p:cNvPr id="1178" name="Google Shape;1178;p37"/>
          <p:cNvSpPr txBox="1"/>
          <p:nvPr/>
        </p:nvSpPr>
        <p:spPr>
          <a:xfrm>
            <a:off x="5419800" y="1471388"/>
            <a:ext cx="30138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 Management Infographics</a:t>
            </a:r>
            <a:endParaRPr sz="2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9" name="Google Shape;1179;p37"/>
          <p:cNvSpPr txBox="1"/>
          <p:nvPr/>
        </p:nvSpPr>
        <p:spPr>
          <a:xfrm>
            <a:off x="5537525" y="2428625"/>
            <a:ext cx="28962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0" name="Google Shape;1180;p37"/>
          <p:cNvGrpSpPr/>
          <p:nvPr/>
        </p:nvGrpSpPr>
        <p:grpSpPr>
          <a:xfrm>
            <a:off x="710265" y="2213902"/>
            <a:ext cx="715680" cy="715729"/>
            <a:chOff x="710265" y="2213902"/>
            <a:chExt cx="715680" cy="715729"/>
          </a:xfrm>
        </p:grpSpPr>
        <p:sp>
          <p:nvSpPr>
            <p:cNvPr id="1181" name="Google Shape;1181;p37"/>
            <p:cNvSpPr/>
            <p:nvPr/>
          </p:nvSpPr>
          <p:spPr>
            <a:xfrm>
              <a:off x="710265" y="2213902"/>
              <a:ext cx="715680" cy="715729"/>
            </a:xfrm>
            <a:custGeom>
              <a:avLst/>
              <a:gdLst/>
              <a:ahLst/>
              <a:cxnLst/>
              <a:rect l="l" t="t" r="r" b="b"/>
              <a:pathLst>
                <a:path w="19694" h="19694" extrusionOk="0">
                  <a:moveTo>
                    <a:pt x="9847" y="1"/>
                  </a:moveTo>
                  <a:cubicBezTo>
                    <a:pt x="4417" y="1"/>
                    <a:pt x="0" y="4418"/>
                    <a:pt x="0" y="9847"/>
                  </a:cubicBezTo>
                  <a:cubicBezTo>
                    <a:pt x="0" y="15276"/>
                    <a:pt x="4417" y="19694"/>
                    <a:pt x="9847" y="19694"/>
                  </a:cubicBezTo>
                  <a:cubicBezTo>
                    <a:pt x="15276" y="19694"/>
                    <a:pt x="19693" y="15276"/>
                    <a:pt x="19693" y="9847"/>
                  </a:cubicBezTo>
                  <a:cubicBezTo>
                    <a:pt x="19693" y="4418"/>
                    <a:pt x="15276" y="1"/>
                    <a:pt x="98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763976" y="2267355"/>
              <a:ext cx="608292" cy="608822"/>
            </a:xfrm>
            <a:custGeom>
              <a:avLst/>
              <a:gdLst/>
              <a:ahLst/>
              <a:cxnLst/>
              <a:rect l="l" t="t" r="r" b="b"/>
              <a:pathLst>
                <a:path w="14812" h="14824" extrusionOk="0">
                  <a:moveTo>
                    <a:pt x="7406" y="0"/>
                  </a:moveTo>
                  <a:cubicBezTo>
                    <a:pt x="3322" y="0"/>
                    <a:pt x="0" y="3322"/>
                    <a:pt x="0" y="7406"/>
                  </a:cubicBezTo>
                  <a:cubicBezTo>
                    <a:pt x="0" y="11490"/>
                    <a:pt x="3322" y="14824"/>
                    <a:pt x="7406" y="14824"/>
                  </a:cubicBezTo>
                  <a:cubicBezTo>
                    <a:pt x="11490" y="14824"/>
                    <a:pt x="14811" y="11490"/>
                    <a:pt x="14811" y="7406"/>
                  </a:cubicBezTo>
                  <a:cubicBezTo>
                    <a:pt x="14811" y="3322"/>
                    <a:pt x="11490" y="0"/>
                    <a:pt x="740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Task 2</a:t>
              </a:r>
              <a:endParaRPr sz="1500"/>
            </a:p>
          </p:txBody>
        </p:sp>
      </p:grpSp>
      <p:grpSp>
        <p:nvGrpSpPr>
          <p:cNvPr id="1183" name="Google Shape;1183;p37"/>
          <p:cNvGrpSpPr/>
          <p:nvPr/>
        </p:nvGrpSpPr>
        <p:grpSpPr>
          <a:xfrm>
            <a:off x="710265" y="3306227"/>
            <a:ext cx="715680" cy="715729"/>
            <a:chOff x="710265" y="3306227"/>
            <a:chExt cx="715680" cy="715729"/>
          </a:xfrm>
        </p:grpSpPr>
        <p:sp>
          <p:nvSpPr>
            <p:cNvPr id="1184" name="Google Shape;1184;p37"/>
            <p:cNvSpPr/>
            <p:nvPr/>
          </p:nvSpPr>
          <p:spPr>
            <a:xfrm>
              <a:off x="710265" y="3306227"/>
              <a:ext cx="715680" cy="715729"/>
            </a:xfrm>
            <a:custGeom>
              <a:avLst/>
              <a:gdLst/>
              <a:ahLst/>
              <a:cxnLst/>
              <a:rect l="l" t="t" r="r" b="b"/>
              <a:pathLst>
                <a:path w="19694" h="19694" extrusionOk="0">
                  <a:moveTo>
                    <a:pt x="9847" y="1"/>
                  </a:moveTo>
                  <a:cubicBezTo>
                    <a:pt x="4417" y="1"/>
                    <a:pt x="0" y="4418"/>
                    <a:pt x="0" y="9847"/>
                  </a:cubicBezTo>
                  <a:cubicBezTo>
                    <a:pt x="0" y="15276"/>
                    <a:pt x="4417" y="19694"/>
                    <a:pt x="9847" y="19694"/>
                  </a:cubicBezTo>
                  <a:cubicBezTo>
                    <a:pt x="15276" y="19694"/>
                    <a:pt x="19693" y="15276"/>
                    <a:pt x="19693" y="9847"/>
                  </a:cubicBezTo>
                  <a:cubicBezTo>
                    <a:pt x="19693" y="4418"/>
                    <a:pt x="15276" y="1"/>
                    <a:pt x="98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763976" y="3359680"/>
              <a:ext cx="608292" cy="608822"/>
            </a:xfrm>
            <a:custGeom>
              <a:avLst/>
              <a:gdLst/>
              <a:ahLst/>
              <a:cxnLst/>
              <a:rect l="l" t="t" r="r" b="b"/>
              <a:pathLst>
                <a:path w="14812" h="14824" extrusionOk="0">
                  <a:moveTo>
                    <a:pt x="7406" y="0"/>
                  </a:moveTo>
                  <a:cubicBezTo>
                    <a:pt x="3322" y="0"/>
                    <a:pt x="0" y="3322"/>
                    <a:pt x="0" y="7406"/>
                  </a:cubicBezTo>
                  <a:cubicBezTo>
                    <a:pt x="0" y="11490"/>
                    <a:pt x="3322" y="14824"/>
                    <a:pt x="7406" y="14824"/>
                  </a:cubicBezTo>
                  <a:cubicBezTo>
                    <a:pt x="11490" y="14824"/>
                    <a:pt x="14811" y="11490"/>
                    <a:pt x="14811" y="7406"/>
                  </a:cubicBezTo>
                  <a:cubicBezTo>
                    <a:pt x="14811" y="3322"/>
                    <a:pt x="11490" y="0"/>
                    <a:pt x="740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Task 3</a:t>
              </a:r>
              <a:endParaRPr sz="1500"/>
            </a:p>
          </p:txBody>
        </p:sp>
      </p:grpSp>
      <p:sp>
        <p:nvSpPr>
          <p:cNvPr id="1186" name="Google Shape;1186;p37"/>
          <p:cNvSpPr/>
          <p:nvPr/>
        </p:nvSpPr>
        <p:spPr>
          <a:xfrm>
            <a:off x="4119501" y="2095338"/>
            <a:ext cx="952800" cy="952800"/>
          </a:xfrm>
          <a:prstGeom prst="arc">
            <a:avLst>
              <a:gd name="adj1" fmla="val 16200000"/>
              <a:gd name="adj2" fmla="val 539640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37"/>
          <p:cNvSpPr/>
          <p:nvPr/>
        </p:nvSpPr>
        <p:spPr>
          <a:xfrm>
            <a:off x="4119501" y="3187638"/>
            <a:ext cx="952800" cy="952800"/>
          </a:xfrm>
          <a:prstGeom prst="arc">
            <a:avLst>
              <a:gd name="adj1" fmla="val 16200000"/>
              <a:gd name="adj2" fmla="val 539640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193" name="Google Shape;1193;p38"/>
          <p:cNvGrpSpPr/>
          <p:nvPr/>
        </p:nvGrpSpPr>
        <p:grpSpPr>
          <a:xfrm>
            <a:off x="710263" y="1475375"/>
            <a:ext cx="1651808" cy="2867388"/>
            <a:chOff x="710263" y="1475375"/>
            <a:chExt cx="1651808" cy="2867388"/>
          </a:xfrm>
        </p:grpSpPr>
        <p:sp>
          <p:nvSpPr>
            <p:cNvPr id="1194" name="Google Shape;1194;p38"/>
            <p:cNvSpPr/>
            <p:nvPr/>
          </p:nvSpPr>
          <p:spPr>
            <a:xfrm>
              <a:off x="710263" y="2113046"/>
              <a:ext cx="169219" cy="185025"/>
            </a:xfrm>
            <a:custGeom>
              <a:avLst/>
              <a:gdLst/>
              <a:ahLst/>
              <a:cxnLst/>
              <a:rect l="l" t="t" r="r" b="b"/>
              <a:pathLst>
                <a:path w="5728" h="6263" extrusionOk="0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1064103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1891336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1875148" y="1475375"/>
              <a:ext cx="158673" cy="139322"/>
            </a:xfrm>
            <a:custGeom>
              <a:avLst/>
              <a:gdLst/>
              <a:ahLst/>
              <a:cxnLst/>
              <a:rect l="l" t="t" r="r" b="b"/>
              <a:pathLst>
                <a:path w="5371" h="4716" extrusionOk="0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816850" y="1569217"/>
              <a:ext cx="1545220" cy="2633274"/>
            </a:xfrm>
            <a:custGeom>
              <a:avLst/>
              <a:gdLst/>
              <a:ahLst/>
              <a:cxnLst/>
              <a:rect l="l" t="t" r="r" b="b"/>
              <a:pathLst>
                <a:path w="52305" h="84285" extrusionOk="0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710263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Option 1</a:t>
              </a: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1205840" y="3787689"/>
              <a:ext cx="723555" cy="555074"/>
            </a:xfrm>
            <a:custGeom>
              <a:avLst/>
              <a:gdLst/>
              <a:ahLst/>
              <a:cxnLst/>
              <a:rect l="l" t="t" r="r" b="b"/>
              <a:pathLst>
                <a:path w="24492" h="18789" extrusionOk="0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1201" name="Google Shape;1201;p38"/>
            <p:cNvSpPr txBox="1"/>
            <p:nvPr/>
          </p:nvSpPr>
          <p:spPr>
            <a:xfrm>
              <a:off x="860010" y="2451050"/>
              <a:ext cx="1458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2" name="Google Shape;1202;p38"/>
            <p:cNvSpPr txBox="1"/>
            <p:nvPr/>
          </p:nvSpPr>
          <p:spPr>
            <a:xfrm>
              <a:off x="860010" y="2842251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3" name="Google Shape;1203;p38"/>
          <p:cNvGrpSpPr/>
          <p:nvPr/>
        </p:nvGrpSpPr>
        <p:grpSpPr>
          <a:xfrm>
            <a:off x="6787256" y="1475375"/>
            <a:ext cx="1646519" cy="2867388"/>
            <a:chOff x="6787256" y="1475375"/>
            <a:chExt cx="1646519" cy="2867388"/>
          </a:xfrm>
        </p:grpSpPr>
        <p:sp>
          <p:nvSpPr>
            <p:cNvPr id="1204" name="Google Shape;1204;p38"/>
            <p:cNvSpPr/>
            <p:nvPr/>
          </p:nvSpPr>
          <p:spPr>
            <a:xfrm>
              <a:off x="7141096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7968330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7952171" y="1475375"/>
              <a:ext cx="158643" cy="139322"/>
            </a:xfrm>
            <a:custGeom>
              <a:avLst/>
              <a:gdLst/>
              <a:ahLst/>
              <a:cxnLst/>
              <a:rect l="l" t="t" r="r" b="b"/>
              <a:pathLst>
                <a:path w="5370" h="4716" extrusionOk="0">
                  <a:moveTo>
                    <a:pt x="953" y="0"/>
                  </a:moveTo>
                  <a:lnTo>
                    <a:pt x="0" y="4715"/>
                  </a:lnTo>
                  <a:lnTo>
                    <a:pt x="5370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6787256" y="2113046"/>
              <a:ext cx="169219" cy="185025"/>
            </a:xfrm>
            <a:custGeom>
              <a:avLst/>
              <a:gdLst/>
              <a:ahLst/>
              <a:cxnLst/>
              <a:rect l="l" t="t" r="r" b="b"/>
              <a:pathLst>
                <a:path w="5728" h="6263" extrusionOk="0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6888555" y="1564000"/>
              <a:ext cx="1545220" cy="2632899"/>
            </a:xfrm>
            <a:custGeom>
              <a:avLst/>
              <a:gdLst/>
              <a:ahLst/>
              <a:cxnLst/>
              <a:rect l="l" t="t" r="r" b="b"/>
              <a:pathLst>
                <a:path w="52305" h="84273" extrusionOk="0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6787256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Option 4</a:t>
              </a: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7282834" y="3787689"/>
              <a:ext cx="723555" cy="555074"/>
            </a:xfrm>
            <a:custGeom>
              <a:avLst/>
              <a:gdLst/>
              <a:ahLst/>
              <a:cxnLst/>
              <a:rect l="l" t="t" r="r" b="b"/>
              <a:pathLst>
                <a:path w="24492" h="18789" extrusionOk="0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1211" name="Google Shape;1211;p38"/>
            <p:cNvSpPr txBox="1"/>
            <p:nvPr/>
          </p:nvSpPr>
          <p:spPr>
            <a:xfrm>
              <a:off x="6931713" y="2451050"/>
              <a:ext cx="1458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12" name="Google Shape;1212;p38"/>
            <p:cNvSpPr txBox="1"/>
            <p:nvPr/>
          </p:nvSpPr>
          <p:spPr>
            <a:xfrm>
              <a:off x="6931713" y="2842251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3" name="Google Shape;1213;p38"/>
          <p:cNvGrpSpPr/>
          <p:nvPr/>
        </p:nvGrpSpPr>
        <p:grpSpPr>
          <a:xfrm>
            <a:off x="2737690" y="1475375"/>
            <a:ext cx="1646520" cy="2867388"/>
            <a:chOff x="2737690" y="1475375"/>
            <a:chExt cx="1646520" cy="2867388"/>
          </a:xfrm>
        </p:grpSpPr>
        <p:sp>
          <p:nvSpPr>
            <p:cNvPr id="1214" name="Google Shape;1214;p38"/>
            <p:cNvSpPr/>
            <p:nvPr/>
          </p:nvSpPr>
          <p:spPr>
            <a:xfrm>
              <a:off x="2737700" y="2113046"/>
              <a:ext cx="169190" cy="185025"/>
            </a:xfrm>
            <a:custGeom>
              <a:avLst/>
              <a:gdLst/>
              <a:ahLst/>
              <a:cxnLst/>
              <a:rect l="l" t="t" r="r" b="b"/>
              <a:pathLst>
                <a:path w="5727" h="6263" extrusionOk="0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3091501" y="4173169"/>
              <a:ext cx="180121" cy="169574"/>
            </a:xfrm>
            <a:custGeom>
              <a:avLst/>
              <a:gdLst/>
              <a:ahLst/>
              <a:cxnLst/>
              <a:rect l="l" t="t" r="r" b="b"/>
              <a:pathLst>
                <a:path w="6097" h="5740" extrusionOk="0">
                  <a:moveTo>
                    <a:pt x="6097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9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3918763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0" y="1"/>
                  </a:moveTo>
                  <a:lnTo>
                    <a:pt x="1286" y="5739"/>
                  </a:lnTo>
                  <a:lnTo>
                    <a:pt x="6084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3902575" y="1475375"/>
              <a:ext cx="158673" cy="139322"/>
            </a:xfrm>
            <a:custGeom>
              <a:avLst/>
              <a:gdLst/>
              <a:ahLst/>
              <a:cxnLst/>
              <a:rect l="l" t="t" r="r" b="b"/>
              <a:pathLst>
                <a:path w="5371" h="4716" extrusionOk="0">
                  <a:moveTo>
                    <a:pt x="953" y="0"/>
                  </a:moveTo>
                  <a:lnTo>
                    <a:pt x="1" y="4715"/>
                  </a:lnTo>
                  <a:lnTo>
                    <a:pt x="5370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2839314" y="1564000"/>
              <a:ext cx="1544895" cy="2632899"/>
            </a:xfrm>
            <a:custGeom>
              <a:avLst/>
              <a:gdLst/>
              <a:ahLst/>
              <a:cxnLst/>
              <a:rect l="l" t="t" r="r" b="b"/>
              <a:pathLst>
                <a:path w="52294" h="84273" extrusionOk="0">
                  <a:moveTo>
                    <a:pt x="1" y="1"/>
                  </a:moveTo>
                  <a:lnTo>
                    <a:pt x="1" y="84273"/>
                  </a:lnTo>
                  <a:lnTo>
                    <a:pt x="52293" y="84273"/>
                  </a:lnTo>
                  <a:lnTo>
                    <a:pt x="52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2737690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0" y="0"/>
                  </a:moveTo>
                  <a:lnTo>
                    <a:pt x="0" y="22420"/>
                  </a:lnTo>
                  <a:lnTo>
                    <a:pt x="35909" y="22420"/>
                  </a:lnTo>
                  <a:cubicBezTo>
                    <a:pt x="38386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Option 2</a:t>
              </a: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233238" y="3787689"/>
              <a:ext cx="723939" cy="555074"/>
            </a:xfrm>
            <a:custGeom>
              <a:avLst/>
              <a:gdLst/>
              <a:ahLst/>
              <a:cxnLst/>
              <a:rect l="l" t="t" r="r" b="b"/>
              <a:pathLst>
                <a:path w="24505" h="18789" extrusionOk="0">
                  <a:moveTo>
                    <a:pt x="4490" y="0"/>
                  </a:moveTo>
                  <a:cubicBezTo>
                    <a:pt x="2013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504" y="18788"/>
                  </a:lnTo>
                  <a:lnTo>
                    <a:pt x="24504" y="4489"/>
                  </a:lnTo>
                  <a:cubicBezTo>
                    <a:pt x="24504" y="2012"/>
                    <a:pt x="22492" y="0"/>
                    <a:pt x="20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1221" name="Google Shape;1221;p38"/>
            <p:cNvSpPr txBox="1"/>
            <p:nvPr/>
          </p:nvSpPr>
          <p:spPr>
            <a:xfrm>
              <a:off x="2882312" y="2451050"/>
              <a:ext cx="1458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2" name="Google Shape;1222;p38"/>
            <p:cNvSpPr txBox="1"/>
            <p:nvPr/>
          </p:nvSpPr>
          <p:spPr>
            <a:xfrm>
              <a:off x="2882312" y="2842251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3" name="Google Shape;1223;p38"/>
          <p:cNvGrpSpPr/>
          <p:nvPr/>
        </p:nvGrpSpPr>
        <p:grpSpPr>
          <a:xfrm>
            <a:off x="4759829" y="1475375"/>
            <a:ext cx="1651807" cy="2867388"/>
            <a:chOff x="4759829" y="1475375"/>
            <a:chExt cx="1651807" cy="2867388"/>
          </a:xfrm>
        </p:grpSpPr>
        <p:sp>
          <p:nvSpPr>
            <p:cNvPr id="1224" name="Google Shape;1224;p38"/>
            <p:cNvSpPr/>
            <p:nvPr/>
          </p:nvSpPr>
          <p:spPr>
            <a:xfrm>
              <a:off x="5113669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6085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5940578" y="4173169"/>
              <a:ext cx="180121" cy="169574"/>
            </a:xfrm>
            <a:custGeom>
              <a:avLst/>
              <a:gdLst/>
              <a:ahLst/>
              <a:cxnLst/>
              <a:rect l="l" t="t" r="r" b="b"/>
              <a:pathLst>
                <a:path w="6097" h="5740" extrusionOk="0">
                  <a:moveTo>
                    <a:pt x="0" y="1"/>
                  </a:moveTo>
                  <a:lnTo>
                    <a:pt x="1298" y="5739"/>
                  </a:lnTo>
                  <a:lnTo>
                    <a:pt x="6096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5924744" y="1475375"/>
              <a:ext cx="158318" cy="139322"/>
            </a:xfrm>
            <a:custGeom>
              <a:avLst/>
              <a:gdLst/>
              <a:ahLst/>
              <a:cxnLst/>
              <a:rect l="l" t="t" r="r" b="b"/>
              <a:pathLst>
                <a:path w="5359" h="4716" extrusionOk="0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4759829" y="2113046"/>
              <a:ext cx="168865" cy="185025"/>
            </a:xfrm>
            <a:custGeom>
              <a:avLst/>
              <a:gdLst/>
              <a:ahLst/>
              <a:cxnLst/>
              <a:rect l="l" t="t" r="r" b="b"/>
              <a:pathLst>
                <a:path w="5716" h="6263" extrusionOk="0">
                  <a:moveTo>
                    <a:pt x="5395" y="0"/>
                  </a:moveTo>
                  <a:lnTo>
                    <a:pt x="1" y="834"/>
                  </a:lnTo>
                  <a:lnTo>
                    <a:pt x="5716" y="6263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4866416" y="1569217"/>
              <a:ext cx="1545220" cy="2633274"/>
            </a:xfrm>
            <a:custGeom>
              <a:avLst/>
              <a:gdLst/>
              <a:ahLst/>
              <a:cxnLst/>
              <a:rect l="l" t="t" r="r" b="b"/>
              <a:pathLst>
                <a:path w="52305" h="84285" extrusionOk="0">
                  <a:moveTo>
                    <a:pt x="1" y="0"/>
                  </a:moveTo>
                  <a:lnTo>
                    <a:pt x="1" y="84284"/>
                  </a:lnTo>
                  <a:lnTo>
                    <a:pt x="52305" y="84284"/>
                  </a:lnTo>
                  <a:lnTo>
                    <a:pt x="52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759829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5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Option 3</a:t>
              </a: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5255407" y="3787689"/>
              <a:ext cx="723555" cy="555074"/>
            </a:xfrm>
            <a:custGeom>
              <a:avLst/>
              <a:gdLst/>
              <a:ahLst/>
              <a:cxnLst/>
              <a:rect l="l" t="t" r="r" b="b"/>
              <a:pathLst>
                <a:path w="24492" h="18789" extrusionOk="0">
                  <a:moveTo>
                    <a:pt x="4478" y="0"/>
                  </a:moveTo>
                  <a:cubicBezTo>
                    <a:pt x="2001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80" y="0"/>
                    <a:pt x="20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1231" name="Google Shape;1231;p38"/>
            <p:cNvSpPr txBox="1"/>
            <p:nvPr/>
          </p:nvSpPr>
          <p:spPr>
            <a:xfrm>
              <a:off x="4909576" y="2451063"/>
              <a:ext cx="1458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32" name="Google Shape;1232;p38"/>
            <p:cNvSpPr txBox="1"/>
            <p:nvPr/>
          </p:nvSpPr>
          <p:spPr>
            <a:xfrm>
              <a:off x="4909576" y="2842263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3" name="Google Shape;1233;p38"/>
          <p:cNvGrpSpPr/>
          <p:nvPr/>
        </p:nvGrpSpPr>
        <p:grpSpPr>
          <a:xfrm>
            <a:off x="1438380" y="3936023"/>
            <a:ext cx="258429" cy="258429"/>
            <a:chOff x="-34003850" y="3227275"/>
            <a:chExt cx="291450" cy="291450"/>
          </a:xfrm>
        </p:grpSpPr>
        <p:sp>
          <p:nvSpPr>
            <p:cNvPr id="1234" name="Google Shape;1234;p3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38"/>
          <p:cNvGrpSpPr/>
          <p:nvPr/>
        </p:nvGrpSpPr>
        <p:grpSpPr>
          <a:xfrm>
            <a:off x="3465984" y="3935331"/>
            <a:ext cx="258429" cy="259825"/>
            <a:chOff x="-33286325" y="3944800"/>
            <a:chExt cx="291450" cy="293025"/>
          </a:xfrm>
        </p:grpSpPr>
        <p:sp>
          <p:nvSpPr>
            <p:cNvPr id="1240" name="Google Shape;1240;p3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8"/>
          <p:cNvGrpSpPr/>
          <p:nvPr/>
        </p:nvGrpSpPr>
        <p:grpSpPr>
          <a:xfrm>
            <a:off x="5487442" y="3936258"/>
            <a:ext cx="259116" cy="257963"/>
            <a:chOff x="-30735200" y="3552550"/>
            <a:chExt cx="292225" cy="290925"/>
          </a:xfrm>
        </p:grpSpPr>
        <p:sp>
          <p:nvSpPr>
            <p:cNvPr id="1245" name="Google Shape;1245;p3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8"/>
          <p:cNvGrpSpPr/>
          <p:nvPr/>
        </p:nvGrpSpPr>
        <p:grpSpPr>
          <a:xfrm>
            <a:off x="7515042" y="3936033"/>
            <a:ext cx="259116" cy="258429"/>
            <a:chOff x="-30735200" y="3910925"/>
            <a:chExt cx="292225" cy="291450"/>
          </a:xfrm>
        </p:grpSpPr>
        <p:sp>
          <p:nvSpPr>
            <p:cNvPr id="1248" name="Google Shape;1248;p3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39"/>
          <p:cNvGrpSpPr/>
          <p:nvPr/>
        </p:nvGrpSpPr>
        <p:grpSpPr>
          <a:xfrm>
            <a:off x="3369698" y="1674960"/>
            <a:ext cx="2399763" cy="2311270"/>
            <a:chOff x="4728365" y="1354693"/>
            <a:chExt cx="2522349" cy="2429336"/>
          </a:xfrm>
        </p:grpSpPr>
        <p:sp>
          <p:nvSpPr>
            <p:cNvPr id="1255" name="Google Shape;1255;p39"/>
            <p:cNvSpPr/>
            <p:nvPr/>
          </p:nvSpPr>
          <p:spPr>
            <a:xfrm>
              <a:off x="5638583" y="1354693"/>
              <a:ext cx="1612131" cy="1518874"/>
            </a:xfrm>
            <a:custGeom>
              <a:avLst/>
              <a:gdLst/>
              <a:ahLst/>
              <a:cxnLst/>
              <a:rect l="l" t="t" r="r" b="b"/>
              <a:pathLst>
                <a:path w="77117" h="72656" extrusionOk="0">
                  <a:moveTo>
                    <a:pt x="51972" y="0"/>
                  </a:moveTo>
                  <a:cubicBezTo>
                    <a:pt x="46092" y="0"/>
                    <a:pt x="40214" y="2230"/>
                    <a:pt x="35755" y="6689"/>
                  </a:cubicBezTo>
                  <a:lnTo>
                    <a:pt x="8930" y="33513"/>
                  </a:lnTo>
                  <a:cubicBezTo>
                    <a:pt x="0" y="42431"/>
                    <a:pt x="0" y="57040"/>
                    <a:pt x="8930" y="65958"/>
                  </a:cubicBezTo>
                  <a:cubicBezTo>
                    <a:pt x="13389" y="70423"/>
                    <a:pt x="19270" y="72655"/>
                    <a:pt x="25152" y="72655"/>
                  </a:cubicBezTo>
                  <a:cubicBezTo>
                    <a:pt x="31034" y="72655"/>
                    <a:pt x="36916" y="70423"/>
                    <a:pt x="41374" y="65958"/>
                  </a:cubicBezTo>
                  <a:lnTo>
                    <a:pt x="68199" y="39133"/>
                  </a:lnTo>
                  <a:cubicBezTo>
                    <a:pt x="77117" y="30215"/>
                    <a:pt x="77117" y="15618"/>
                    <a:pt x="68199" y="6689"/>
                  </a:cubicBezTo>
                  <a:cubicBezTo>
                    <a:pt x="63734" y="2230"/>
                    <a:pt x="57853" y="0"/>
                    <a:pt x="5197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5638583" y="2264968"/>
              <a:ext cx="1612131" cy="1519062"/>
            </a:xfrm>
            <a:custGeom>
              <a:avLst/>
              <a:gdLst/>
              <a:ahLst/>
              <a:cxnLst/>
              <a:rect l="l" t="t" r="r" b="b"/>
              <a:pathLst>
                <a:path w="77117" h="72665" extrusionOk="0">
                  <a:moveTo>
                    <a:pt x="25152" y="0"/>
                  </a:moveTo>
                  <a:cubicBezTo>
                    <a:pt x="19270" y="0"/>
                    <a:pt x="13389" y="2233"/>
                    <a:pt x="8930" y="6698"/>
                  </a:cubicBezTo>
                  <a:cubicBezTo>
                    <a:pt x="0" y="15615"/>
                    <a:pt x="0" y="30224"/>
                    <a:pt x="8930" y="39142"/>
                  </a:cubicBezTo>
                  <a:lnTo>
                    <a:pt x="35755" y="65967"/>
                  </a:lnTo>
                  <a:cubicBezTo>
                    <a:pt x="40214" y="70432"/>
                    <a:pt x="46092" y="72664"/>
                    <a:pt x="51972" y="72664"/>
                  </a:cubicBezTo>
                  <a:cubicBezTo>
                    <a:pt x="57853" y="72664"/>
                    <a:pt x="63734" y="70432"/>
                    <a:pt x="68199" y="65967"/>
                  </a:cubicBezTo>
                  <a:cubicBezTo>
                    <a:pt x="77117" y="57049"/>
                    <a:pt x="77117" y="42440"/>
                    <a:pt x="68199" y="33522"/>
                  </a:cubicBezTo>
                  <a:lnTo>
                    <a:pt x="41374" y="6698"/>
                  </a:lnTo>
                  <a:cubicBezTo>
                    <a:pt x="36916" y="2233"/>
                    <a:pt x="31034" y="0"/>
                    <a:pt x="25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728365" y="2264968"/>
              <a:ext cx="1612131" cy="1519062"/>
            </a:xfrm>
            <a:custGeom>
              <a:avLst/>
              <a:gdLst/>
              <a:ahLst/>
              <a:cxnLst/>
              <a:rect l="l" t="t" r="r" b="b"/>
              <a:pathLst>
                <a:path w="77117" h="72665" extrusionOk="0">
                  <a:moveTo>
                    <a:pt x="51971" y="0"/>
                  </a:moveTo>
                  <a:cubicBezTo>
                    <a:pt x="46089" y="0"/>
                    <a:pt x="40207" y="2233"/>
                    <a:pt x="35743" y="6698"/>
                  </a:cubicBezTo>
                  <a:lnTo>
                    <a:pt x="8930" y="33522"/>
                  </a:lnTo>
                  <a:cubicBezTo>
                    <a:pt x="0" y="42440"/>
                    <a:pt x="0" y="57049"/>
                    <a:pt x="8930" y="65967"/>
                  </a:cubicBezTo>
                  <a:cubicBezTo>
                    <a:pt x="13389" y="70432"/>
                    <a:pt x="19270" y="72664"/>
                    <a:pt x="25152" y="72664"/>
                  </a:cubicBezTo>
                  <a:cubicBezTo>
                    <a:pt x="31034" y="72664"/>
                    <a:pt x="36915" y="70432"/>
                    <a:pt x="41374" y="65967"/>
                  </a:cubicBezTo>
                  <a:lnTo>
                    <a:pt x="68199" y="39142"/>
                  </a:lnTo>
                  <a:cubicBezTo>
                    <a:pt x="77117" y="30224"/>
                    <a:pt x="77117" y="15615"/>
                    <a:pt x="68199" y="6698"/>
                  </a:cubicBezTo>
                  <a:cubicBezTo>
                    <a:pt x="63734" y="2233"/>
                    <a:pt x="57853" y="0"/>
                    <a:pt x="51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728365" y="1354693"/>
              <a:ext cx="1612131" cy="1518874"/>
            </a:xfrm>
            <a:custGeom>
              <a:avLst/>
              <a:gdLst/>
              <a:ahLst/>
              <a:cxnLst/>
              <a:rect l="l" t="t" r="r" b="b"/>
              <a:pathLst>
                <a:path w="77117" h="72656" extrusionOk="0">
                  <a:moveTo>
                    <a:pt x="25152" y="0"/>
                  </a:moveTo>
                  <a:cubicBezTo>
                    <a:pt x="19270" y="0"/>
                    <a:pt x="13389" y="2230"/>
                    <a:pt x="8930" y="6689"/>
                  </a:cubicBezTo>
                  <a:cubicBezTo>
                    <a:pt x="0" y="15618"/>
                    <a:pt x="0" y="30215"/>
                    <a:pt x="8930" y="39133"/>
                  </a:cubicBezTo>
                  <a:lnTo>
                    <a:pt x="35743" y="65958"/>
                  </a:lnTo>
                  <a:cubicBezTo>
                    <a:pt x="40207" y="70423"/>
                    <a:pt x="46089" y="72655"/>
                    <a:pt x="51971" y="72655"/>
                  </a:cubicBezTo>
                  <a:cubicBezTo>
                    <a:pt x="57853" y="72655"/>
                    <a:pt x="63734" y="70423"/>
                    <a:pt x="68199" y="65958"/>
                  </a:cubicBezTo>
                  <a:cubicBezTo>
                    <a:pt x="77117" y="57040"/>
                    <a:pt x="77117" y="42431"/>
                    <a:pt x="68199" y="33513"/>
                  </a:cubicBezTo>
                  <a:lnTo>
                    <a:pt x="41374" y="6689"/>
                  </a:lnTo>
                  <a:cubicBezTo>
                    <a:pt x="36915" y="2230"/>
                    <a:pt x="31034" y="0"/>
                    <a:pt x="25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39"/>
          <p:cNvGrpSpPr/>
          <p:nvPr/>
        </p:nvGrpSpPr>
        <p:grpSpPr>
          <a:xfrm>
            <a:off x="2956467" y="1215749"/>
            <a:ext cx="3231673" cy="3234243"/>
            <a:chOff x="4294025" y="872025"/>
            <a:chExt cx="3396755" cy="3399457"/>
          </a:xfrm>
        </p:grpSpPr>
        <p:sp>
          <p:nvSpPr>
            <p:cNvPr id="1260" name="Google Shape;1260;p39"/>
            <p:cNvSpPr/>
            <p:nvPr/>
          </p:nvSpPr>
          <p:spPr>
            <a:xfrm>
              <a:off x="5537027" y="872025"/>
              <a:ext cx="907256" cy="1257958"/>
            </a:xfrm>
            <a:custGeom>
              <a:avLst/>
              <a:gdLst/>
              <a:ahLst/>
              <a:cxnLst/>
              <a:rect l="l" t="t" r="r" b="b"/>
              <a:pathLst>
                <a:path w="43399" h="60175" extrusionOk="0">
                  <a:moveTo>
                    <a:pt x="21706" y="0"/>
                  </a:moveTo>
                  <a:cubicBezTo>
                    <a:pt x="9716" y="0"/>
                    <a:pt x="0" y="9716"/>
                    <a:pt x="0" y="21705"/>
                  </a:cubicBezTo>
                  <a:lnTo>
                    <a:pt x="0" y="60174"/>
                  </a:lnTo>
                  <a:lnTo>
                    <a:pt x="43399" y="60174"/>
                  </a:lnTo>
                  <a:lnTo>
                    <a:pt x="43399" y="21705"/>
                  </a:lnTo>
                  <a:cubicBezTo>
                    <a:pt x="43399" y="9716"/>
                    <a:pt x="33683" y="0"/>
                    <a:pt x="21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Day 1</a:t>
              </a: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537027" y="3013774"/>
              <a:ext cx="907256" cy="1257708"/>
            </a:xfrm>
            <a:custGeom>
              <a:avLst/>
              <a:gdLst/>
              <a:ahLst/>
              <a:cxnLst/>
              <a:rect l="l" t="t" r="r" b="b"/>
              <a:pathLst>
                <a:path w="43399" h="60163" extrusionOk="0">
                  <a:moveTo>
                    <a:pt x="0" y="0"/>
                  </a:moveTo>
                  <a:lnTo>
                    <a:pt x="0" y="38469"/>
                  </a:lnTo>
                  <a:cubicBezTo>
                    <a:pt x="0" y="50447"/>
                    <a:pt x="9716" y="60162"/>
                    <a:pt x="21706" y="60162"/>
                  </a:cubicBezTo>
                  <a:cubicBezTo>
                    <a:pt x="33683" y="60162"/>
                    <a:pt x="43399" y="50447"/>
                    <a:pt x="43399" y="38469"/>
                  </a:cubicBezTo>
                  <a:lnTo>
                    <a:pt x="43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Day 3</a:t>
              </a: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6433051" y="2117736"/>
              <a:ext cx="1257728" cy="907277"/>
            </a:xfrm>
            <a:custGeom>
              <a:avLst/>
              <a:gdLst/>
              <a:ahLst/>
              <a:cxnLst/>
              <a:rect l="l" t="t" r="r" b="b"/>
              <a:pathLst>
                <a:path w="60164" h="43400" extrusionOk="0">
                  <a:moveTo>
                    <a:pt x="1" y="1"/>
                  </a:moveTo>
                  <a:lnTo>
                    <a:pt x="1" y="43399"/>
                  </a:lnTo>
                  <a:lnTo>
                    <a:pt x="38470" y="43399"/>
                  </a:lnTo>
                  <a:cubicBezTo>
                    <a:pt x="50448" y="43399"/>
                    <a:pt x="60163" y="33684"/>
                    <a:pt x="60163" y="21706"/>
                  </a:cubicBezTo>
                  <a:cubicBezTo>
                    <a:pt x="60163" y="9716"/>
                    <a:pt x="50448" y="1"/>
                    <a:pt x="38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Day 2</a:t>
              </a: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4294025" y="2117736"/>
              <a:ext cx="1257958" cy="907277"/>
            </a:xfrm>
            <a:custGeom>
              <a:avLst/>
              <a:gdLst/>
              <a:ahLst/>
              <a:cxnLst/>
              <a:rect l="l" t="t" r="r" b="b"/>
              <a:pathLst>
                <a:path w="60175" h="43400" extrusionOk="0">
                  <a:moveTo>
                    <a:pt x="21706" y="1"/>
                  </a:moveTo>
                  <a:cubicBezTo>
                    <a:pt x="9716" y="1"/>
                    <a:pt x="1" y="9716"/>
                    <a:pt x="1" y="21706"/>
                  </a:cubicBezTo>
                  <a:cubicBezTo>
                    <a:pt x="1" y="33684"/>
                    <a:pt x="9716" y="43399"/>
                    <a:pt x="21706" y="43399"/>
                  </a:cubicBezTo>
                  <a:lnTo>
                    <a:pt x="60175" y="43399"/>
                  </a:lnTo>
                  <a:lnTo>
                    <a:pt x="601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Day 4</a:t>
              </a:r>
              <a:endParaRPr/>
            </a:p>
          </p:txBody>
        </p:sp>
      </p:grpSp>
      <p:grpSp>
        <p:nvGrpSpPr>
          <p:cNvPr id="1264" name="Google Shape;1264;p39"/>
          <p:cNvGrpSpPr/>
          <p:nvPr/>
        </p:nvGrpSpPr>
        <p:grpSpPr>
          <a:xfrm>
            <a:off x="3965012" y="2227111"/>
            <a:ext cx="1211261" cy="1211042"/>
            <a:chOff x="5354089" y="1935050"/>
            <a:chExt cx="1273135" cy="1272905"/>
          </a:xfrm>
        </p:grpSpPr>
        <p:sp>
          <p:nvSpPr>
            <p:cNvPr id="1265" name="Google Shape;1265;p39"/>
            <p:cNvSpPr/>
            <p:nvPr/>
          </p:nvSpPr>
          <p:spPr>
            <a:xfrm>
              <a:off x="5354089" y="1935050"/>
              <a:ext cx="1273135" cy="1272905"/>
            </a:xfrm>
            <a:custGeom>
              <a:avLst/>
              <a:gdLst/>
              <a:ahLst/>
              <a:cxnLst/>
              <a:rect l="l" t="t" r="r" b="b"/>
              <a:pathLst>
                <a:path w="60901" h="60890" extrusionOk="0">
                  <a:moveTo>
                    <a:pt x="30457" y="1"/>
                  </a:moveTo>
                  <a:cubicBezTo>
                    <a:pt x="21908" y="1"/>
                    <a:pt x="14193" y="3525"/>
                    <a:pt x="8656" y="9192"/>
                  </a:cubicBezTo>
                  <a:cubicBezTo>
                    <a:pt x="3310" y="14681"/>
                    <a:pt x="0" y="22170"/>
                    <a:pt x="0" y="30445"/>
                  </a:cubicBezTo>
                  <a:cubicBezTo>
                    <a:pt x="0" y="39125"/>
                    <a:pt x="3644" y="46959"/>
                    <a:pt x="9478" y="52495"/>
                  </a:cubicBezTo>
                  <a:cubicBezTo>
                    <a:pt x="14943" y="57698"/>
                    <a:pt x="22325" y="60889"/>
                    <a:pt x="30457" y="60889"/>
                  </a:cubicBezTo>
                  <a:cubicBezTo>
                    <a:pt x="38719" y="60889"/>
                    <a:pt x="46220" y="57591"/>
                    <a:pt x="51709" y="52233"/>
                  </a:cubicBezTo>
                  <a:cubicBezTo>
                    <a:pt x="57377" y="46709"/>
                    <a:pt x="60901" y="38982"/>
                    <a:pt x="60901" y="30445"/>
                  </a:cubicBezTo>
                  <a:cubicBezTo>
                    <a:pt x="60901" y="22313"/>
                    <a:pt x="57710" y="14931"/>
                    <a:pt x="52507" y="9466"/>
                  </a:cubicBezTo>
                  <a:cubicBezTo>
                    <a:pt x="46959" y="3632"/>
                    <a:pt x="39136" y="1"/>
                    <a:pt x="30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5682128" y="2705137"/>
              <a:ext cx="613060" cy="401000"/>
            </a:xfrm>
            <a:custGeom>
              <a:avLst/>
              <a:gdLst/>
              <a:ahLst/>
              <a:cxnLst/>
              <a:rect l="l" t="t" r="r" b="b"/>
              <a:pathLst>
                <a:path w="29326" h="19182" extrusionOk="0">
                  <a:moveTo>
                    <a:pt x="14765" y="1"/>
                  </a:moveTo>
                  <a:lnTo>
                    <a:pt x="1" y="14776"/>
                  </a:lnTo>
                  <a:cubicBezTo>
                    <a:pt x="4263" y="17634"/>
                    <a:pt x="9276" y="19182"/>
                    <a:pt x="14503" y="19182"/>
                  </a:cubicBezTo>
                  <a:cubicBezTo>
                    <a:pt x="19860" y="19182"/>
                    <a:pt x="24992" y="17562"/>
                    <a:pt x="29326" y="14562"/>
                  </a:cubicBezTo>
                  <a:lnTo>
                    <a:pt x="147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5661976" y="2036856"/>
              <a:ext cx="652884" cy="434845"/>
            </a:xfrm>
            <a:custGeom>
              <a:avLst/>
              <a:gdLst/>
              <a:ahLst/>
              <a:cxnLst/>
              <a:rect l="l" t="t" r="r" b="b"/>
              <a:pathLst>
                <a:path w="31231" h="20801" extrusionOk="0">
                  <a:moveTo>
                    <a:pt x="15467" y="0"/>
                  </a:moveTo>
                  <a:cubicBezTo>
                    <a:pt x="9811" y="0"/>
                    <a:pt x="4453" y="1774"/>
                    <a:pt x="0" y="5072"/>
                  </a:cubicBezTo>
                  <a:lnTo>
                    <a:pt x="15729" y="20801"/>
                  </a:lnTo>
                  <a:lnTo>
                    <a:pt x="31230" y="5299"/>
                  </a:lnTo>
                  <a:cubicBezTo>
                    <a:pt x="26718" y="1858"/>
                    <a:pt x="21253" y="0"/>
                    <a:pt x="15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5456126" y="2247429"/>
              <a:ext cx="423410" cy="639693"/>
            </a:xfrm>
            <a:custGeom>
              <a:avLst/>
              <a:gdLst/>
              <a:ahLst/>
              <a:cxnLst/>
              <a:rect l="l" t="t" r="r" b="b"/>
              <a:pathLst>
                <a:path w="20254" h="30600" extrusionOk="0">
                  <a:moveTo>
                    <a:pt x="4621" y="0"/>
                  </a:moveTo>
                  <a:cubicBezTo>
                    <a:pt x="1620" y="4334"/>
                    <a:pt x="1" y="9466"/>
                    <a:pt x="1" y="14823"/>
                  </a:cubicBezTo>
                  <a:cubicBezTo>
                    <a:pt x="1" y="20622"/>
                    <a:pt x="1858" y="26087"/>
                    <a:pt x="5299" y="30599"/>
                  </a:cubicBezTo>
                  <a:lnTo>
                    <a:pt x="20253" y="15645"/>
                  </a:lnTo>
                  <a:lnTo>
                    <a:pt x="46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6113228" y="2254139"/>
              <a:ext cx="411954" cy="626502"/>
            </a:xfrm>
            <a:custGeom>
              <a:avLst/>
              <a:gdLst/>
              <a:ahLst/>
              <a:cxnLst/>
              <a:rect l="l" t="t" r="r" b="b"/>
              <a:pathLst>
                <a:path w="19706" h="29969" extrusionOk="0">
                  <a:moveTo>
                    <a:pt x="15312" y="1"/>
                  </a:moveTo>
                  <a:lnTo>
                    <a:pt x="0" y="15324"/>
                  </a:lnTo>
                  <a:lnTo>
                    <a:pt x="14645" y="29969"/>
                  </a:lnTo>
                  <a:cubicBezTo>
                    <a:pt x="17931" y="25516"/>
                    <a:pt x="19705" y="20158"/>
                    <a:pt x="19705" y="14502"/>
                  </a:cubicBezTo>
                  <a:cubicBezTo>
                    <a:pt x="19705" y="9287"/>
                    <a:pt x="18169" y="4275"/>
                    <a:pt x="15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39"/>
          <p:cNvGrpSpPr/>
          <p:nvPr/>
        </p:nvGrpSpPr>
        <p:grpSpPr>
          <a:xfrm>
            <a:off x="5162918" y="3427255"/>
            <a:ext cx="334608" cy="313212"/>
            <a:chOff x="6577238" y="2457221"/>
            <a:chExt cx="332019" cy="310788"/>
          </a:xfrm>
        </p:grpSpPr>
        <p:sp>
          <p:nvSpPr>
            <p:cNvPr id="1271" name="Google Shape;1271;p39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39"/>
          <p:cNvGrpSpPr/>
          <p:nvPr/>
        </p:nvGrpSpPr>
        <p:grpSpPr>
          <a:xfrm>
            <a:off x="5204374" y="1901948"/>
            <a:ext cx="251718" cy="366687"/>
            <a:chOff x="6155459" y="1969108"/>
            <a:chExt cx="249770" cy="363849"/>
          </a:xfrm>
        </p:grpSpPr>
        <p:sp>
          <p:nvSpPr>
            <p:cNvPr id="1278" name="Google Shape;1278;p39"/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39"/>
          <p:cNvGrpSpPr/>
          <p:nvPr/>
        </p:nvGrpSpPr>
        <p:grpSpPr>
          <a:xfrm>
            <a:off x="3706617" y="3400535"/>
            <a:ext cx="251365" cy="366687"/>
            <a:chOff x="6633705" y="1969108"/>
            <a:chExt cx="249420" cy="363849"/>
          </a:xfrm>
        </p:grpSpPr>
        <p:sp>
          <p:nvSpPr>
            <p:cNvPr id="1288" name="Google Shape;1288;p39"/>
            <p:cNvSpPr/>
            <p:nvPr/>
          </p:nvSpPr>
          <p:spPr>
            <a:xfrm>
              <a:off x="6678426" y="1969108"/>
              <a:ext cx="159214" cy="238407"/>
            </a:xfrm>
            <a:custGeom>
              <a:avLst/>
              <a:gdLst/>
              <a:ahLst/>
              <a:cxnLst/>
              <a:rect l="l" t="t" r="r" b="b"/>
              <a:pathLst>
                <a:path w="5002" h="7490" extrusionOk="0">
                  <a:moveTo>
                    <a:pt x="2525" y="333"/>
                  </a:moveTo>
                  <a:cubicBezTo>
                    <a:pt x="2906" y="333"/>
                    <a:pt x="3239" y="572"/>
                    <a:pt x="3251" y="857"/>
                  </a:cubicBezTo>
                  <a:cubicBezTo>
                    <a:pt x="3025" y="762"/>
                    <a:pt x="2775" y="714"/>
                    <a:pt x="2525" y="714"/>
                  </a:cubicBezTo>
                  <a:cubicBezTo>
                    <a:pt x="2263" y="714"/>
                    <a:pt x="2013" y="762"/>
                    <a:pt x="1787" y="857"/>
                  </a:cubicBezTo>
                  <a:cubicBezTo>
                    <a:pt x="1811" y="560"/>
                    <a:pt x="2120" y="333"/>
                    <a:pt x="2525" y="333"/>
                  </a:cubicBezTo>
                  <a:close/>
                  <a:moveTo>
                    <a:pt x="2525" y="1036"/>
                  </a:moveTo>
                  <a:cubicBezTo>
                    <a:pt x="3418" y="1036"/>
                    <a:pt x="4144" y="1762"/>
                    <a:pt x="4144" y="2655"/>
                  </a:cubicBezTo>
                  <a:cubicBezTo>
                    <a:pt x="4144" y="2786"/>
                    <a:pt x="4132" y="2905"/>
                    <a:pt x="4097" y="3036"/>
                  </a:cubicBezTo>
                  <a:cubicBezTo>
                    <a:pt x="4073" y="2905"/>
                    <a:pt x="3989" y="2786"/>
                    <a:pt x="3870" y="2679"/>
                  </a:cubicBezTo>
                  <a:cubicBezTo>
                    <a:pt x="3216" y="2107"/>
                    <a:pt x="2049" y="1953"/>
                    <a:pt x="2001" y="1941"/>
                  </a:cubicBezTo>
                  <a:cubicBezTo>
                    <a:pt x="1994" y="1940"/>
                    <a:pt x="1987" y="1939"/>
                    <a:pt x="1980" y="1939"/>
                  </a:cubicBezTo>
                  <a:cubicBezTo>
                    <a:pt x="1894" y="1939"/>
                    <a:pt x="1822" y="2006"/>
                    <a:pt x="1811" y="2084"/>
                  </a:cubicBezTo>
                  <a:cubicBezTo>
                    <a:pt x="1787" y="2179"/>
                    <a:pt x="1870" y="2262"/>
                    <a:pt x="1953" y="2286"/>
                  </a:cubicBezTo>
                  <a:cubicBezTo>
                    <a:pt x="1965" y="2286"/>
                    <a:pt x="3073" y="2429"/>
                    <a:pt x="3656" y="2941"/>
                  </a:cubicBezTo>
                  <a:cubicBezTo>
                    <a:pt x="3727" y="3012"/>
                    <a:pt x="3787" y="3120"/>
                    <a:pt x="3787" y="3215"/>
                  </a:cubicBezTo>
                  <a:lnTo>
                    <a:pt x="3787" y="3370"/>
                  </a:lnTo>
                  <a:cubicBezTo>
                    <a:pt x="3787" y="4084"/>
                    <a:pt x="3216" y="4644"/>
                    <a:pt x="2525" y="4644"/>
                  </a:cubicBezTo>
                  <a:cubicBezTo>
                    <a:pt x="1822" y="4644"/>
                    <a:pt x="1251" y="4084"/>
                    <a:pt x="1251" y="3381"/>
                  </a:cubicBezTo>
                  <a:cubicBezTo>
                    <a:pt x="1251" y="3334"/>
                    <a:pt x="1287" y="3274"/>
                    <a:pt x="1311" y="3250"/>
                  </a:cubicBezTo>
                  <a:cubicBezTo>
                    <a:pt x="1453" y="3143"/>
                    <a:pt x="1644" y="2977"/>
                    <a:pt x="1763" y="2727"/>
                  </a:cubicBezTo>
                  <a:cubicBezTo>
                    <a:pt x="1811" y="2643"/>
                    <a:pt x="1775" y="2548"/>
                    <a:pt x="1692" y="2500"/>
                  </a:cubicBezTo>
                  <a:cubicBezTo>
                    <a:pt x="1664" y="2490"/>
                    <a:pt x="1637" y="2485"/>
                    <a:pt x="1612" y="2485"/>
                  </a:cubicBezTo>
                  <a:cubicBezTo>
                    <a:pt x="1551" y="2485"/>
                    <a:pt x="1499" y="2516"/>
                    <a:pt x="1465" y="2584"/>
                  </a:cubicBezTo>
                  <a:cubicBezTo>
                    <a:pt x="1370" y="2762"/>
                    <a:pt x="1227" y="2893"/>
                    <a:pt x="1120" y="2965"/>
                  </a:cubicBezTo>
                  <a:cubicBezTo>
                    <a:pt x="1060" y="3012"/>
                    <a:pt x="1001" y="3072"/>
                    <a:pt x="977" y="3143"/>
                  </a:cubicBezTo>
                  <a:cubicBezTo>
                    <a:pt x="930" y="2977"/>
                    <a:pt x="894" y="2822"/>
                    <a:pt x="894" y="2655"/>
                  </a:cubicBezTo>
                  <a:cubicBezTo>
                    <a:pt x="894" y="1762"/>
                    <a:pt x="1632" y="1036"/>
                    <a:pt x="2525" y="1036"/>
                  </a:cubicBezTo>
                  <a:close/>
                  <a:moveTo>
                    <a:pt x="3061" y="4882"/>
                  </a:moveTo>
                  <a:lnTo>
                    <a:pt x="3061" y="5120"/>
                  </a:lnTo>
                  <a:cubicBezTo>
                    <a:pt x="3061" y="5167"/>
                    <a:pt x="3061" y="5215"/>
                    <a:pt x="3073" y="5263"/>
                  </a:cubicBezTo>
                  <a:lnTo>
                    <a:pt x="2525" y="5679"/>
                  </a:lnTo>
                  <a:lnTo>
                    <a:pt x="1942" y="5263"/>
                  </a:lnTo>
                  <a:cubicBezTo>
                    <a:pt x="1953" y="5215"/>
                    <a:pt x="1953" y="5167"/>
                    <a:pt x="1953" y="5120"/>
                  </a:cubicBezTo>
                  <a:lnTo>
                    <a:pt x="1953" y="4882"/>
                  </a:lnTo>
                  <a:cubicBezTo>
                    <a:pt x="2132" y="4941"/>
                    <a:pt x="2311" y="4989"/>
                    <a:pt x="2501" y="4989"/>
                  </a:cubicBezTo>
                  <a:cubicBezTo>
                    <a:pt x="2704" y="4989"/>
                    <a:pt x="2882" y="4965"/>
                    <a:pt x="3061" y="4882"/>
                  </a:cubicBezTo>
                  <a:close/>
                  <a:moveTo>
                    <a:pt x="2525" y="5679"/>
                  </a:moveTo>
                  <a:cubicBezTo>
                    <a:pt x="2525" y="5685"/>
                    <a:pt x="2519" y="5688"/>
                    <a:pt x="2516" y="5688"/>
                  </a:cubicBezTo>
                  <a:cubicBezTo>
                    <a:pt x="2513" y="5688"/>
                    <a:pt x="2513" y="5685"/>
                    <a:pt x="2525" y="5679"/>
                  </a:cubicBezTo>
                  <a:close/>
                  <a:moveTo>
                    <a:pt x="2501" y="0"/>
                  </a:moveTo>
                  <a:cubicBezTo>
                    <a:pt x="1930" y="0"/>
                    <a:pt x="1453" y="405"/>
                    <a:pt x="1453" y="881"/>
                  </a:cubicBezTo>
                  <a:cubicBezTo>
                    <a:pt x="1453" y="929"/>
                    <a:pt x="1453" y="976"/>
                    <a:pt x="1465" y="1012"/>
                  </a:cubicBezTo>
                  <a:cubicBezTo>
                    <a:pt x="918" y="1357"/>
                    <a:pt x="560" y="1965"/>
                    <a:pt x="560" y="2667"/>
                  </a:cubicBezTo>
                  <a:cubicBezTo>
                    <a:pt x="560" y="3120"/>
                    <a:pt x="715" y="3560"/>
                    <a:pt x="1001" y="3917"/>
                  </a:cubicBezTo>
                  <a:cubicBezTo>
                    <a:pt x="1120" y="4251"/>
                    <a:pt x="1346" y="4524"/>
                    <a:pt x="1632" y="4727"/>
                  </a:cubicBezTo>
                  <a:lnTo>
                    <a:pt x="1632" y="5120"/>
                  </a:lnTo>
                  <a:cubicBezTo>
                    <a:pt x="1632" y="5203"/>
                    <a:pt x="1584" y="5275"/>
                    <a:pt x="1513" y="5298"/>
                  </a:cubicBezTo>
                  <a:lnTo>
                    <a:pt x="418" y="5775"/>
                  </a:lnTo>
                  <a:cubicBezTo>
                    <a:pt x="168" y="5894"/>
                    <a:pt x="1" y="6156"/>
                    <a:pt x="1" y="6418"/>
                  </a:cubicBezTo>
                  <a:lnTo>
                    <a:pt x="1" y="7322"/>
                  </a:lnTo>
                  <a:cubicBezTo>
                    <a:pt x="1" y="7418"/>
                    <a:pt x="84" y="7489"/>
                    <a:pt x="168" y="7489"/>
                  </a:cubicBezTo>
                  <a:cubicBezTo>
                    <a:pt x="263" y="7489"/>
                    <a:pt x="334" y="7418"/>
                    <a:pt x="334" y="7322"/>
                  </a:cubicBezTo>
                  <a:lnTo>
                    <a:pt x="334" y="6418"/>
                  </a:lnTo>
                  <a:cubicBezTo>
                    <a:pt x="334" y="6275"/>
                    <a:pt x="418" y="6132"/>
                    <a:pt x="560" y="6072"/>
                  </a:cubicBezTo>
                  <a:lnTo>
                    <a:pt x="1644" y="5596"/>
                  </a:lnTo>
                  <a:cubicBezTo>
                    <a:pt x="1692" y="5584"/>
                    <a:pt x="1715" y="5560"/>
                    <a:pt x="1751" y="5536"/>
                  </a:cubicBezTo>
                  <a:lnTo>
                    <a:pt x="2299" y="5941"/>
                  </a:lnTo>
                  <a:cubicBezTo>
                    <a:pt x="2358" y="5989"/>
                    <a:pt x="2430" y="6013"/>
                    <a:pt x="2501" y="6013"/>
                  </a:cubicBezTo>
                  <a:cubicBezTo>
                    <a:pt x="2584" y="6013"/>
                    <a:pt x="2656" y="5989"/>
                    <a:pt x="2715" y="5941"/>
                  </a:cubicBezTo>
                  <a:lnTo>
                    <a:pt x="3263" y="5536"/>
                  </a:lnTo>
                  <a:cubicBezTo>
                    <a:pt x="3299" y="5572"/>
                    <a:pt x="3335" y="5584"/>
                    <a:pt x="3370" y="5596"/>
                  </a:cubicBezTo>
                  <a:lnTo>
                    <a:pt x="4454" y="6072"/>
                  </a:lnTo>
                  <a:cubicBezTo>
                    <a:pt x="4585" y="6132"/>
                    <a:pt x="4680" y="6275"/>
                    <a:pt x="4680" y="6418"/>
                  </a:cubicBezTo>
                  <a:lnTo>
                    <a:pt x="4680" y="7322"/>
                  </a:lnTo>
                  <a:cubicBezTo>
                    <a:pt x="4680" y="7418"/>
                    <a:pt x="4751" y="7489"/>
                    <a:pt x="4847" y="7489"/>
                  </a:cubicBezTo>
                  <a:cubicBezTo>
                    <a:pt x="4930" y="7489"/>
                    <a:pt x="5001" y="7418"/>
                    <a:pt x="5001" y="7322"/>
                  </a:cubicBezTo>
                  <a:lnTo>
                    <a:pt x="5001" y="6418"/>
                  </a:lnTo>
                  <a:cubicBezTo>
                    <a:pt x="5001" y="6156"/>
                    <a:pt x="4847" y="5894"/>
                    <a:pt x="4585" y="5775"/>
                  </a:cubicBezTo>
                  <a:lnTo>
                    <a:pt x="3501" y="5298"/>
                  </a:lnTo>
                  <a:cubicBezTo>
                    <a:pt x="3430" y="5275"/>
                    <a:pt x="3382" y="5203"/>
                    <a:pt x="3382" y="5120"/>
                  </a:cubicBezTo>
                  <a:lnTo>
                    <a:pt x="3382" y="4727"/>
                  </a:lnTo>
                  <a:cubicBezTo>
                    <a:pt x="3668" y="4524"/>
                    <a:pt x="3894" y="4251"/>
                    <a:pt x="4013" y="3917"/>
                  </a:cubicBezTo>
                  <a:cubicBezTo>
                    <a:pt x="4287" y="3560"/>
                    <a:pt x="4454" y="3131"/>
                    <a:pt x="4454" y="2667"/>
                  </a:cubicBezTo>
                  <a:cubicBezTo>
                    <a:pt x="4454" y="1965"/>
                    <a:pt x="4097" y="1357"/>
                    <a:pt x="3549" y="1012"/>
                  </a:cubicBezTo>
                  <a:cubicBezTo>
                    <a:pt x="3561" y="976"/>
                    <a:pt x="3561" y="929"/>
                    <a:pt x="3561" y="881"/>
                  </a:cubicBezTo>
                  <a:cubicBezTo>
                    <a:pt x="3561" y="393"/>
                    <a:pt x="3085" y="0"/>
                    <a:pt x="2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6753481" y="2168809"/>
              <a:ext cx="10249" cy="38705"/>
            </a:xfrm>
            <a:custGeom>
              <a:avLst/>
              <a:gdLst/>
              <a:ahLst/>
              <a:cxnLst/>
              <a:rect l="l" t="t" r="r" b="b"/>
              <a:pathLst>
                <a:path w="322" h="1216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4"/>
                    <a:pt x="72" y="1215"/>
                    <a:pt x="167" y="1215"/>
                  </a:cubicBezTo>
                  <a:cubicBezTo>
                    <a:pt x="250" y="1215"/>
                    <a:pt x="322" y="1144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6707614" y="2180173"/>
              <a:ext cx="10631" cy="27342"/>
            </a:xfrm>
            <a:custGeom>
              <a:avLst/>
              <a:gdLst/>
              <a:ahLst/>
              <a:cxnLst/>
              <a:rect l="l" t="t" r="r" b="b"/>
              <a:pathLst>
                <a:path w="334" h="859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91"/>
                  </a:lnTo>
                  <a:cubicBezTo>
                    <a:pt x="1" y="787"/>
                    <a:pt x="72" y="858"/>
                    <a:pt x="155" y="858"/>
                  </a:cubicBezTo>
                  <a:cubicBezTo>
                    <a:pt x="251" y="858"/>
                    <a:pt x="322" y="787"/>
                    <a:pt x="322" y="691"/>
                  </a:cubicBezTo>
                  <a:lnTo>
                    <a:pt x="322" y="156"/>
                  </a:lnTo>
                  <a:cubicBezTo>
                    <a:pt x="334" y="72"/>
                    <a:pt x="26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6798966" y="2180173"/>
              <a:ext cx="10249" cy="27342"/>
            </a:xfrm>
            <a:custGeom>
              <a:avLst/>
              <a:gdLst/>
              <a:ahLst/>
              <a:cxnLst/>
              <a:rect l="l" t="t" r="r" b="b"/>
              <a:pathLst>
                <a:path w="322" h="859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lnTo>
                    <a:pt x="0" y="691"/>
                  </a:lnTo>
                  <a:cubicBezTo>
                    <a:pt x="0" y="787"/>
                    <a:pt x="71" y="858"/>
                    <a:pt x="167" y="858"/>
                  </a:cubicBezTo>
                  <a:cubicBezTo>
                    <a:pt x="250" y="858"/>
                    <a:pt x="321" y="787"/>
                    <a:pt x="321" y="691"/>
                  </a:cubicBezTo>
                  <a:lnTo>
                    <a:pt x="321" y="156"/>
                  </a:lnTo>
                  <a:cubicBezTo>
                    <a:pt x="321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6742118" y="2299949"/>
              <a:ext cx="32976" cy="33008"/>
            </a:xfrm>
            <a:custGeom>
              <a:avLst/>
              <a:gdLst/>
              <a:ahLst/>
              <a:cxnLst/>
              <a:rect l="l" t="t" r="r" b="b"/>
              <a:pathLst>
                <a:path w="1036" h="1037" extrusionOk="0">
                  <a:moveTo>
                    <a:pt x="524" y="322"/>
                  </a:moveTo>
                  <a:cubicBezTo>
                    <a:pt x="619" y="322"/>
                    <a:pt x="714" y="417"/>
                    <a:pt x="714" y="524"/>
                  </a:cubicBezTo>
                  <a:cubicBezTo>
                    <a:pt x="714" y="619"/>
                    <a:pt x="619" y="715"/>
                    <a:pt x="524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6633705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8" y="715"/>
                    <a:pt x="322" y="619"/>
                    <a:pt x="322" y="524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24"/>
                  </a:cubicBezTo>
                  <a:cubicBezTo>
                    <a:pt x="1037" y="238"/>
                    <a:pt x="799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6850117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24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6664039" y="2219610"/>
              <a:ext cx="188370" cy="73750"/>
            </a:xfrm>
            <a:custGeom>
              <a:avLst/>
              <a:gdLst/>
              <a:ahLst/>
              <a:cxnLst/>
              <a:rect l="l" t="t" r="r" b="b"/>
              <a:pathLst>
                <a:path w="5918" h="2317" extrusionOk="0">
                  <a:moveTo>
                    <a:pt x="2977" y="0"/>
                  </a:moveTo>
                  <a:cubicBezTo>
                    <a:pt x="2882" y="0"/>
                    <a:pt x="2810" y="83"/>
                    <a:pt x="2810" y="167"/>
                  </a:cubicBezTo>
                  <a:lnTo>
                    <a:pt x="2810" y="369"/>
                  </a:lnTo>
                  <a:lnTo>
                    <a:pt x="1632" y="369"/>
                  </a:lnTo>
                  <a:cubicBezTo>
                    <a:pt x="1405" y="369"/>
                    <a:pt x="1191" y="464"/>
                    <a:pt x="1048" y="667"/>
                  </a:cubicBezTo>
                  <a:lnTo>
                    <a:pt x="60" y="2048"/>
                  </a:lnTo>
                  <a:cubicBezTo>
                    <a:pt x="0" y="2119"/>
                    <a:pt x="24" y="2227"/>
                    <a:pt x="96" y="2286"/>
                  </a:cubicBezTo>
                  <a:cubicBezTo>
                    <a:pt x="125" y="2307"/>
                    <a:pt x="156" y="2316"/>
                    <a:pt x="186" y="2316"/>
                  </a:cubicBezTo>
                  <a:cubicBezTo>
                    <a:pt x="241" y="2316"/>
                    <a:pt x="295" y="2285"/>
                    <a:pt x="334" y="2238"/>
                  </a:cubicBezTo>
                  <a:lnTo>
                    <a:pt x="1334" y="857"/>
                  </a:lnTo>
                  <a:cubicBezTo>
                    <a:pt x="1405" y="750"/>
                    <a:pt x="1512" y="703"/>
                    <a:pt x="1632" y="703"/>
                  </a:cubicBezTo>
                  <a:lnTo>
                    <a:pt x="2810" y="703"/>
                  </a:lnTo>
                  <a:lnTo>
                    <a:pt x="2810" y="1977"/>
                  </a:lnTo>
                  <a:cubicBezTo>
                    <a:pt x="2810" y="2060"/>
                    <a:pt x="2882" y="2131"/>
                    <a:pt x="2977" y="2131"/>
                  </a:cubicBezTo>
                  <a:cubicBezTo>
                    <a:pt x="3060" y="2131"/>
                    <a:pt x="3132" y="2060"/>
                    <a:pt x="3132" y="1977"/>
                  </a:cubicBezTo>
                  <a:lnTo>
                    <a:pt x="3132" y="703"/>
                  </a:lnTo>
                  <a:lnTo>
                    <a:pt x="4310" y="703"/>
                  </a:lnTo>
                  <a:cubicBezTo>
                    <a:pt x="4430" y="703"/>
                    <a:pt x="4549" y="762"/>
                    <a:pt x="4608" y="857"/>
                  </a:cubicBezTo>
                  <a:lnTo>
                    <a:pt x="5608" y="2238"/>
                  </a:lnTo>
                  <a:cubicBezTo>
                    <a:pt x="5632" y="2286"/>
                    <a:pt x="5692" y="2310"/>
                    <a:pt x="5739" y="2310"/>
                  </a:cubicBezTo>
                  <a:cubicBezTo>
                    <a:pt x="5775" y="2310"/>
                    <a:pt x="5811" y="2298"/>
                    <a:pt x="5846" y="2286"/>
                  </a:cubicBezTo>
                  <a:cubicBezTo>
                    <a:pt x="5906" y="2227"/>
                    <a:pt x="5918" y="2119"/>
                    <a:pt x="5870" y="2048"/>
                  </a:cubicBezTo>
                  <a:lnTo>
                    <a:pt x="4882" y="667"/>
                  </a:lnTo>
                  <a:cubicBezTo>
                    <a:pt x="4739" y="488"/>
                    <a:pt x="4537" y="369"/>
                    <a:pt x="4299" y="369"/>
                  </a:cubicBezTo>
                  <a:lnTo>
                    <a:pt x="3132" y="369"/>
                  </a:lnTo>
                  <a:lnTo>
                    <a:pt x="3132" y="167"/>
                  </a:lnTo>
                  <a:cubicBezTo>
                    <a:pt x="3132" y="83"/>
                    <a:pt x="3060" y="0"/>
                    <a:pt x="2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39"/>
          <p:cNvGrpSpPr/>
          <p:nvPr/>
        </p:nvGrpSpPr>
        <p:grpSpPr>
          <a:xfrm>
            <a:off x="3653832" y="1906529"/>
            <a:ext cx="357127" cy="357512"/>
            <a:chOff x="3235438" y="1970604"/>
            <a:chExt cx="354363" cy="354745"/>
          </a:xfrm>
        </p:grpSpPr>
        <p:sp>
          <p:nvSpPr>
            <p:cNvPr id="1297" name="Google Shape;1297;p39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3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311" name="Google Shape;1311;p39"/>
          <p:cNvGrpSpPr/>
          <p:nvPr/>
        </p:nvGrpSpPr>
        <p:grpSpPr>
          <a:xfrm>
            <a:off x="6168713" y="3104482"/>
            <a:ext cx="2265000" cy="881743"/>
            <a:chOff x="6421788" y="2310281"/>
            <a:chExt cx="2265000" cy="881743"/>
          </a:xfrm>
        </p:grpSpPr>
        <p:sp>
          <p:nvSpPr>
            <p:cNvPr id="1312" name="Google Shape;1312;p39"/>
            <p:cNvSpPr txBox="1"/>
            <p:nvPr/>
          </p:nvSpPr>
          <p:spPr>
            <a:xfrm>
              <a:off x="6421788" y="2310281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13" name="Google Shape;1313;p39"/>
            <p:cNvSpPr txBox="1"/>
            <p:nvPr/>
          </p:nvSpPr>
          <p:spPr>
            <a:xfrm>
              <a:off x="6421788" y="2657124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4" name="Google Shape;1314;p39"/>
          <p:cNvGrpSpPr/>
          <p:nvPr/>
        </p:nvGrpSpPr>
        <p:grpSpPr>
          <a:xfrm>
            <a:off x="6168713" y="1674952"/>
            <a:ext cx="2265000" cy="881738"/>
            <a:chOff x="6421788" y="1043938"/>
            <a:chExt cx="2265000" cy="881738"/>
          </a:xfrm>
        </p:grpSpPr>
        <p:sp>
          <p:nvSpPr>
            <p:cNvPr id="1315" name="Google Shape;1315;p39"/>
            <p:cNvSpPr txBox="1"/>
            <p:nvPr/>
          </p:nvSpPr>
          <p:spPr>
            <a:xfrm>
              <a:off x="6421788" y="139077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6" name="Google Shape;1316;p39"/>
            <p:cNvSpPr txBox="1"/>
            <p:nvPr/>
          </p:nvSpPr>
          <p:spPr>
            <a:xfrm>
              <a:off x="6421788" y="1043938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17" name="Google Shape;1317;p39"/>
          <p:cNvGrpSpPr/>
          <p:nvPr/>
        </p:nvGrpSpPr>
        <p:grpSpPr>
          <a:xfrm>
            <a:off x="710263" y="3104486"/>
            <a:ext cx="2265000" cy="881736"/>
            <a:chOff x="457188" y="2943441"/>
            <a:chExt cx="2265000" cy="881736"/>
          </a:xfrm>
        </p:grpSpPr>
        <p:sp>
          <p:nvSpPr>
            <p:cNvPr id="1318" name="Google Shape;1318;p39"/>
            <p:cNvSpPr txBox="1"/>
            <p:nvPr/>
          </p:nvSpPr>
          <p:spPr>
            <a:xfrm>
              <a:off x="457188" y="2943441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19" name="Google Shape;1319;p39"/>
            <p:cNvSpPr txBox="1"/>
            <p:nvPr/>
          </p:nvSpPr>
          <p:spPr>
            <a:xfrm>
              <a:off x="457188" y="3290276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20" name="Google Shape;1320;p39"/>
          <p:cNvGrpSpPr/>
          <p:nvPr/>
        </p:nvGrpSpPr>
        <p:grpSpPr>
          <a:xfrm>
            <a:off x="710263" y="1674952"/>
            <a:ext cx="2265000" cy="881738"/>
            <a:chOff x="457188" y="1677367"/>
            <a:chExt cx="2265000" cy="881738"/>
          </a:xfrm>
        </p:grpSpPr>
        <p:sp>
          <p:nvSpPr>
            <p:cNvPr id="1321" name="Google Shape;1321;p39"/>
            <p:cNvSpPr txBox="1"/>
            <p:nvPr/>
          </p:nvSpPr>
          <p:spPr>
            <a:xfrm>
              <a:off x="457188" y="1677367"/>
              <a:ext cx="2264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2" name="Google Shape;1322;p39"/>
            <p:cNvSpPr txBox="1"/>
            <p:nvPr/>
          </p:nvSpPr>
          <p:spPr>
            <a:xfrm>
              <a:off x="457188" y="202420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0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328" name="Google Shape;1328;p40"/>
          <p:cNvGrpSpPr/>
          <p:nvPr/>
        </p:nvGrpSpPr>
        <p:grpSpPr>
          <a:xfrm>
            <a:off x="2017063" y="1300471"/>
            <a:ext cx="6416700" cy="659659"/>
            <a:chOff x="2017063" y="1300471"/>
            <a:chExt cx="6416700" cy="659659"/>
          </a:xfrm>
        </p:grpSpPr>
        <p:cxnSp>
          <p:nvCxnSpPr>
            <p:cNvPr id="1329" name="Google Shape;1329;p40"/>
            <p:cNvCxnSpPr>
              <a:stCxn id="1330" idx="1"/>
            </p:cNvCxnSpPr>
            <p:nvPr/>
          </p:nvCxnSpPr>
          <p:spPr>
            <a:xfrm rot="10800000">
              <a:off x="2446225" y="1608838"/>
              <a:ext cx="21405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1" name="Google Shape;1331;p40"/>
            <p:cNvSpPr/>
            <p:nvPr/>
          </p:nvSpPr>
          <p:spPr>
            <a:xfrm>
              <a:off x="2017063" y="1837786"/>
              <a:ext cx="653979" cy="122344"/>
            </a:xfrm>
            <a:custGeom>
              <a:avLst/>
              <a:gdLst/>
              <a:ahLst/>
              <a:cxnLst/>
              <a:rect l="l" t="t" r="r" b="b"/>
              <a:pathLst>
                <a:path w="26230" h="4907" extrusionOk="0">
                  <a:moveTo>
                    <a:pt x="14240" y="1"/>
                  </a:moveTo>
                  <a:lnTo>
                    <a:pt x="0" y="3454"/>
                  </a:lnTo>
                  <a:lnTo>
                    <a:pt x="17657" y="4906"/>
                  </a:lnTo>
                  <a:lnTo>
                    <a:pt x="26230" y="1144"/>
                  </a:lnTo>
                  <a:lnTo>
                    <a:pt x="14240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4586725" y="1436488"/>
              <a:ext cx="1260600" cy="344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2017063" y="1300471"/>
              <a:ext cx="653979" cy="565818"/>
            </a:xfrm>
            <a:custGeom>
              <a:avLst/>
              <a:gdLst/>
              <a:ahLst/>
              <a:cxnLst/>
              <a:rect l="l" t="t" r="r" b="b"/>
              <a:pathLst>
                <a:path w="26230" h="22694" extrusionOk="0">
                  <a:moveTo>
                    <a:pt x="13109" y="0"/>
                  </a:moveTo>
                  <a:lnTo>
                    <a:pt x="0" y="22694"/>
                  </a:lnTo>
                  <a:lnTo>
                    <a:pt x="26230" y="22694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0"/>
            <p:cNvSpPr txBox="1"/>
            <p:nvPr/>
          </p:nvSpPr>
          <p:spPr>
            <a:xfrm>
              <a:off x="6168763" y="1341388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4" name="Google Shape;1334;p40"/>
          <p:cNvGrpSpPr/>
          <p:nvPr/>
        </p:nvGrpSpPr>
        <p:grpSpPr>
          <a:xfrm>
            <a:off x="1690361" y="1923881"/>
            <a:ext cx="6743401" cy="646594"/>
            <a:chOff x="1690361" y="1923881"/>
            <a:chExt cx="6743401" cy="646594"/>
          </a:xfrm>
        </p:grpSpPr>
        <p:cxnSp>
          <p:nvCxnSpPr>
            <p:cNvPr id="1335" name="Google Shape;1335;p40"/>
            <p:cNvCxnSpPr>
              <a:stCxn id="1336" idx="1"/>
            </p:cNvCxnSpPr>
            <p:nvPr/>
          </p:nvCxnSpPr>
          <p:spPr>
            <a:xfrm rot="10800000">
              <a:off x="2756425" y="2227275"/>
              <a:ext cx="1830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7" name="Google Shape;1337;p40"/>
            <p:cNvSpPr/>
            <p:nvPr/>
          </p:nvSpPr>
          <p:spPr>
            <a:xfrm>
              <a:off x="1690361" y="2446062"/>
              <a:ext cx="1307361" cy="124413"/>
            </a:xfrm>
            <a:custGeom>
              <a:avLst/>
              <a:gdLst/>
              <a:ahLst/>
              <a:cxnLst/>
              <a:rect l="l" t="t" r="r" b="b"/>
              <a:pathLst>
                <a:path w="52436" h="4990" extrusionOk="0">
                  <a:moveTo>
                    <a:pt x="24837" y="1"/>
                  </a:moveTo>
                  <a:lnTo>
                    <a:pt x="0" y="3930"/>
                  </a:lnTo>
                  <a:lnTo>
                    <a:pt x="40744" y="4989"/>
                  </a:lnTo>
                  <a:lnTo>
                    <a:pt x="52436" y="1751"/>
                  </a:lnTo>
                  <a:lnTo>
                    <a:pt x="2483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4586725" y="2054925"/>
              <a:ext cx="1260600" cy="344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1690361" y="1923881"/>
              <a:ext cx="1307361" cy="565818"/>
            </a:xfrm>
            <a:custGeom>
              <a:avLst/>
              <a:gdLst/>
              <a:ahLst/>
              <a:cxnLst/>
              <a:rect l="l" t="t" r="r" b="b"/>
              <a:pathLst>
                <a:path w="52436" h="22694" extrusionOk="0">
                  <a:moveTo>
                    <a:pt x="13097" y="1"/>
                  </a:moveTo>
                  <a:lnTo>
                    <a:pt x="0" y="22694"/>
                  </a:lnTo>
                  <a:lnTo>
                    <a:pt x="52436" y="22694"/>
                  </a:lnTo>
                  <a:lnTo>
                    <a:pt x="39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0"/>
            <p:cNvSpPr txBox="1"/>
            <p:nvPr/>
          </p:nvSpPr>
          <p:spPr>
            <a:xfrm>
              <a:off x="6168763" y="1959836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0" name="Google Shape;1340;p40"/>
          <p:cNvGrpSpPr/>
          <p:nvPr/>
        </p:nvGrpSpPr>
        <p:grpSpPr>
          <a:xfrm>
            <a:off x="1363660" y="2544025"/>
            <a:ext cx="7070103" cy="685762"/>
            <a:chOff x="1363660" y="2544025"/>
            <a:chExt cx="7070103" cy="685762"/>
          </a:xfrm>
        </p:grpSpPr>
        <p:cxnSp>
          <p:nvCxnSpPr>
            <p:cNvPr id="1341" name="Google Shape;1341;p40"/>
            <p:cNvCxnSpPr>
              <a:stCxn id="1342" idx="1"/>
            </p:cNvCxnSpPr>
            <p:nvPr/>
          </p:nvCxnSpPr>
          <p:spPr>
            <a:xfrm rot="10800000">
              <a:off x="2953225" y="2845713"/>
              <a:ext cx="16335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3" name="Google Shape;1343;p40"/>
            <p:cNvSpPr/>
            <p:nvPr/>
          </p:nvSpPr>
          <p:spPr>
            <a:xfrm>
              <a:off x="1363660" y="3040674"/>
              <a:ext cx="1960742" cy="189113"/>
            </a:xfrm>
            <a:custGeom>
              <a:avLst/>
              <a:gdLst/>
              <a:ahLst/>
              <a:cxnLst/>
              <a:rect l="l" t="t" r="r" b="b"/>
              <a:pathLst>
                <a:path w="78642" h="7585" extrusionOk="0">
                  <a:moveTo>
                    <a:pt x="34160" y="1"/>
                  </a:moveTo>
                  <a:lnTo>
                    <a:pt x="1" y="5251"/>
                  </a:lnTo>
                  <a:lnTo>
                    <a:pt x="62270" y="7585"/>
                  </a:lnTo>
                  <a:lnTo>
                    <a:pt x="78641" y="2775"/>
                  </a:lnTo>
                  <a:lnTo>
                    <a:pt x="34160" y="1"/>
                  </a:lnTo>
                  <a:close/>
                </a:path>
              </a:pathLst>
            </a:cu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4586725" y="2673363"/>
              <a:ext cx="1260600" cy="344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1363660" y="2544025"/>
              <a:ext cx="1960742" cy="565818"/>
            </a:xfrm>
            <a:custGeom>
              <a:avLst/>
              <a:gdLst/>
              <a:ahLst/>
              <a:cxnLst/>
              <a:rect l="l" t="t" r="r" b="b"/>
              <a:pathLst>
                <a:path w="78642" h="22694" extrusionOk="0">
                  <a:moveTo>
                    <a:pt x="13109" y="1"/>
                  </a:moveTo>
                  <a:lnTo>
                    <a:pt x="1" y="22694"/>
                  </a:lnTo>
                  <a:lnTo>
                    <a:pt x="78641" y="22694"/>
                  </a:lnTo>
                  <a:lnTo>
                    <a:pt x="65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0"/>
            <p:cNvSpPr txBox="1"/>
            <p:nvPr/>
          </p:nvSpPr>
          <p:spPr>
            <a:xfrm>
              <a:off x="6168763" y="2578297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6" name="Google Shape;1346;p40"/>
          <p:cNvGrpSpPr/>
          <p:nvPr/>
        </p:nvGrpSpPr>
        <p:grpSpPr>
          <a:xfrm>
            <a:off x="1036958" y="3171599"/>
            <a:ext cx="7396805" cy="662327"/>
            <a:chOff x="1036958" y="3171599"/>
            <a:chExt cx="7396805" cy="662327"/>
          </a:xfrm>
        </p:grpSpPr>
        <p:cxnSp>
          <p:nvCxnSpPr>
            <p:cNvPr id="1347" name="Google Shape;1347;p40"/>
            <p:cNvCxnSpPr>
              <a:stCxn id="1348" idx="1"/>
            </p:cNvCxnSpPr>
            <p:nvPr/>
          </p:nvCxnSpPr>
          <p:spPr>
            <a:xfrm rot="10800000">
              <a:off x="3248425" y="3464150"/>
              <a:ext cx="1338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9" name="Google Shape;1349;p40"/>
            <p:cNvSpPr/>
            <p:nvPr/>
          </p:nvSpPr>
          <p:spPr>
            <a:xfrm>
              <a:off x="1036958" y="3716345"/>
              <a:ext cx="2614123" cy="117582"/>
            </a:xfrm>
            <a:custGeom>
              <a:avLst/>
              <a:gdLst/>
              <a:ahLst/>
              <a:cxnLst/>
              <a:rect l="l" t="t" r="r" b="b"/>
              <a:pathLst>
                <a:path w="104848" h="4716" extrusionOk="0">
                  <a:moveTo>
                    <a:pt x="34672" y="0"/>
                  </a:moveTo>
                  <a:lnTo>
                    <a:pt x="1" y="3334"/>
                  </a:lnTo>
                  <a:lnTo>
                    <a:pt x="83964" y="4715"/>
                  </a:lnTo>
                  <a:lnTo>
                    <a:pt x="104847" y="846"/>
                  </a:lnTo>
                  <a:lnTo>
                    <a:pt x="34672" y="0"/>
                  </a:lnTo>
                  <a:close/>
                </a:path>
              </a:pathLst>
            </a:custGeom>
            <a:solidFill>
              <a:srgbClr val="E850E0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4586725" y="3291800"/>
              <a:ext cx="1260600" cy="3447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1036958" y="3171599"/>
              <a:ext cx="2614123" cy="565818"/>
            </a:xfrm>
            <a:custGeom>
              <a:avLst/>
              <a:gdLst/>
              <a:ahLst/>
              <a:cxnLst/>
              <a:rect l="l" t="t" r="r" b="b"/>
              <a:pathLst>
                <a:path w="104848" h="22694" extrusionOk="0">
                  <a:moveTo>
                    <a:pt x="13098" y="0"/>
                  </a:moveTo>
                  <a:lnTo>
                    <a:pt x="1" y="22694"/>
                  </a:lnTo>
                  <a:lnTo>
                    <a:pt x="104847" y="22694"/>
                  </a:lnTo>
                  <a:lnTo>
                    <a:pt x="91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0"/>
            <p:cNvSpPr txBox="1"/>
            <p:nvPr/>
          </p:nvSpPr>
          <p:spPr>
            <a:xfrm>
              <a:off x="6168763" y="3196742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2" name="Google Shape;1352;p40"/>
          <p:cNvGrpSpPr/>
          <p:nvPr/>
        </p:nvGrpSpPr>
        <p:grpSpPr>
          <a:xfrm>
            <a:off x="710281" y="3799473"/>
            <a:ext cx="7723481" cy="565818"/>
            <a:chOff x="710281" y="3799473"/>
            <a:chExt cx="7723481" cy="565818"/>
          </a:xfrm>
        </p:grpSpPr>
        <p:cxnSp>
          <p:nvCxnSpPr>
            <p:cNvPr id="1353" name="Google Shape;1353;p40"/>
            <p:cNvCxnSpPr>
              <a:stCxn id="1354" idx="1"/>
            </p:cNvCxnSpPr>
            <p:nvPr/>
          </p:nvCxnSpPr>
          <p:spPr>
            <a:xfrm rot="10800000">
              <a:off x="3642325" y="4082588"/>
              <a:ext cx="944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4" name="Google Shape;1354;p40"/>
            <p:cNvSpPr/>
            <p:nvPr/>
          </p:nvSpPr>
          <p:spPr>
            <a:xfrm>
              <a:off x="4586725" y="3910238"/>
              <a:ext cx="1260600" cy="344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710281" y="3799473"/>
              <a:ext cx="3267454" cy="565818"/>
            </a:xfrm>
            <a:custGeom>
              <a:avLst/>
              <a:gdLst/>
              <a:ahLst/>
              <a:cxnLst/>
              <a:rect l="l" t="t" r="r" b="b"/>
              <a:pathLst>
                <a:path w="131052" h="22694" extrusionOk="0">
                  <a:moveTo>
                    <a:pt x="13109" y="0"/>
                  </a:moveTo>
                  <a:lnTo>
                    <a:pt x="0" y="22693"/>
                  </a:lnTo>
                  <a:lnTo>
                    <a:pt x="131052" y="22693"/>
                  </a:lnTo>
                  <a:lnTo>
                    <a:pt x="1179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0"/>
            <p:cNvSpPr txBox="1"/>
            <p:nvPr/>
          </p:nvSpPr>
          <p:spPr>
            <a:xfrm>
              <a:off x="6168763" y="3815189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 and the one with life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362" name="Google Shape;1362;p41"/>
          <p:cNvGrpSpPr/>
          <p:nvPr/>
        </p:nvGrpSpPr>
        <p:grpSpPr>
          <a:xfrm>
            <a:off x="710275" y="2458475"/>
            <a:ext cx="3344313" cy="748800"/>
            <a:chOff x="710275" y="2458475"/>
            <a:chExt cx="3344313" cy="748800"/>
          </a:xfrm>
        </p:grpSpPr>
        <p:sp>
          <p:nvSpPr>
            <p:cNvPr id="1363" name="Google Shape;1363;p41"/>
            <p:cNvSpPr/>
            <p:nvPr/>
          </p:nvSpPr>
          <p:spPr>
            <a:xfrm>
              <a:off x="2492925" y="26272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/>
            </a:p>
          </p:txBody>
        </p:sp>
        <p:cxnSp>
          <p:nvCxnSpPr>
            <p:cNvPr id="1364" name="Google Shape;1364;p41"/>
            <p:cNvCxnSpPr/>
            <p:nvPr/>
          </p:nvCxnSpPr>
          <p:spPr>
            <a:xfrm>
              <a:off x="3731188" y="2832875"/>
              <a:ext cx="323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5" name="Google Shape;1365;p41"/>
            <p:cNvSpPr txBox="1"/>
            <p:nvPr/>
          </p:nvSpPr>
          <p:spPr>
            <a:xfrm>
              <a:off x="710275" y="2458475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composed mostly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66" name="Google Shape;1366;p41"/>
          <p:cNvSpPr/>
          <p:nvPr/>
        </p:nvSpPr>
        <p:spPr>
          <a:xfrm>
            <a:off x="4138438" y="2399375"/>
            <a:ext cx="867000" cy="867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2023</a:t>
            </a:r>
            <a:endParaRPr/>
          </a:p>
        </p:txBody>
      </p:sp>
      <p:grpSp>
        <p:nvGrpSpPr>
          <p:cNvPr id="1367" name="Google Shape;1367;p41"/>
          <p:cNvGrpSpPr/>
          <p:nvPr/>
        </p:nvGrpSpPr>
        <p:grpSpPr>
          <a:xfrm>
            <a:off x="5089325" y="2458475"/>
            <a:ext cx="3344300" cy="748800"/>
            <a:chOff x="5089325" y="2458475"/>
            <a:chExt cx="3344300" cy="748800"/>
          </a:xfrm>
        </p:grpSpPr>
        <p:sp>
          <p:nvSpPr>
            <p:cNvPr id="1368" name="Google Shape;1368;p41"/>
            <p:cNvSpPr/>
            <p:nvPr/>
          </p:nvSpPr>
          <p:spPr>
            <a:xfrm>
              <a:off x="5496625" y="26272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/>
            </a:p>
          </p:txBody>
        </p:sp>
        <p:cxnSp>
          <p:nvCxnSpPr>
            <p:cNvPr id="1369" name="Google Shape;1369;p41"/>
            <p:cNvCxnSpPr/>
            <p:nvPr/>
          </p:nvCxnSpPr>
          <p:spPr>
            <a:xfrm>
              <a:off x="5089325" y="2832875"/>
              <a:ext cx="323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0" name="Google Shape;1370;p41"/>
            <p:cNvSpPr txBox="1"/>
            <p:nvPr/>
          </p:nvSpPr>
          <p:spPr>
            <a:xfrm>
              <a:off x="6897325" y="2458475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1" name="Google Shape;1371;p41"/>
          <p:cNvGrpSpPr/>
          <p:nvPr/>
        </p:nvGrpSpPr>
        <p:grpSpPr>
          <a:xfrm>
            <a:off x="4734075" y="1257950"/>
            <a:ext cx="3699550" cy="1063204"/>
            <a:chOff x="4734075" y="1257950"/>
            <a:chExt cx="3699550" cy="1063204"/>
          </a:xfrm>
        </p:grpSpPr>
        <p:sp>
          <p:nvSpPr>
            <p:cNvPr id="1372" name="Google Shape;1372;p41"/>
            <p:cNvSpPr/>
            <p:nvPr/>
          </p:nvSpPr>
          <p:spPr>
            <a:xfrm>
              <a:off x="5496625" y="14223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4734075" y="1909825"/>
              <a:ext cx="1318708" cy="411329"/>
            </a:xfrm>
            <a:custGeom>
              <a:avLst/>
              <a:gdLst/>
              <a:ahLst/>
              <a:cxnLst/>
              <a:rect l="l" t="t" r="r" b="b"/>
              <a:pathLst>
                <a:path w="55507" h="15181" fill="none" extrusionOk="0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 txBox="1"/>
            <p:nvPr/>
          </p:nvSpPr>
          <p:spPr>
            <a:xfrm>
              <a:off x="6897325" y="125795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5" name="Google Shape;1375;p41"/>
          <p:cNvGrpSpPr/>
          <p:nvPr/>
        </p:nvGrpSpPr>
        <p:grpSpPr>
          <a:xfrm>
            <a:off x="4734075" y="3344669"/>
            <a:ext cx="3699550" cy="1063131"/>
            <a:chOff x="4734075" y="3344669"/>
            <a:chExt cx="3699550" cy="1063131"/>
          </a:xfrm>
        </p:grpSpPr>
        <p:sp>
          <p:nvSpPr>
            <p:cNvPr id="1376" name="Google Shape;1376;p41"/>
            <p:cNvSpPr/>
            <p:nvPr/>
          </p:nvSpPr>
          <p:spPr>
            <a:xfrm>
              <a:off x="5496625" y="38322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4734075" y="3344669"/>
              <a:ext cx="1318708" cy="411356"/>
            </a:xfrm>
            <a:custGeom>
              <a:avLst/>
              <a:gdLst/>
              <a:ahLst/>
              <a:cxnLst/>
              <a:rect l="l" t="t" r="r" b="b"/>
              <a:pathLst>
                <a:path w="55507" h="15182" fill="none" extrusionOk="0">
                  <a:moveTo>
                    <a:pt x="0" y="1"/>
                  </a:moveTo>
                  <a:lnTo>
                    <a:pt x="0" y="9371"/>
                  </a:lnTo>
                  <a:lnTo>
                    <a:pt x="55507" y="9371"/>
                  </a:lnTo>
                  <a:lnTo>
                    <a:pt x="55507" y="1518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1"/>
            <p:cNvSpPr txBox="1"/>
            <p:nvPr/>
          </p:nvSpPr>
          <p:spPr>
            <a:xfrm>
              <a:off x="6897325" y="365900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9" name="Google Shape;1379;p41"/>
          <p:cNvGrpSpPr/>
          <p:nvPr/>
        </p:nvGrpSpPr>
        <p:grpSpPr>
          <a:xfrm>
            <a:off x="710275" y="1257950"/>
            <a:ext cx="3693200" cy="1063204"/>
            <a:chOff x="710275" y="1257950"/>
            <a:chExt cx="3693200" cy="1063204"/>
          </a:xfrm>
        </p:grpSpPr>
        <p:sp>
          <p:nvSpPr>
            <p:cNvPr id="1380" name="Google Shape;1380;p41"/>
            <p:cNvSpPr/>
            <p:nvPr/>
          </p:nvSpPr>
          <p:spPr>
            <a:xfrm>
              <a:off x="2492925" y="14223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3084776" y="1909825"/>
              <a:ext cx="1318700" cy="411329"/>
            </a:xfrm>
            <a:custGeom>
              <a:avLst/>
              <a:gdLst/>
              <a:ahLst/>
              <a:cxnLst/>
              <a:rect l="l" t="t" r="r" b="b"/>
              <a:pathLst>
                <a:path w="55495" h="15181" fill="none" extrusionOk="0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 txBox="1"/>
            <p:nvPr/>
          </p:nvSpPr>
          <p:spPr>
            <a:xfrm>
              <a:off x="710275" y="125795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3" name="Google Shape;1383;p41"/>
          <p:cNvGrpSpPr/>
          <p:nvPr/>
        </p:nvGrpSpPr>
        <p:grpSpPr>
          <a:xfrm>
            <a:off x="710275" y="3344669"/>
            <a:ext cx="3693200" cy="1063131"/>
            <a:chOff x="710275" y="3344669"/>
            <a:chExt cx="3693200" cy="1063131"/>
          </a:xfrm>
        </p:grpSpPr>
        <p:sp>
          <p:nvSpPr>
            <p:cNvPr id="1384" name="Google Shape;1384;p41"/>
            <p:cNvSpPr/>
            <p:nvPr/>
          </p:nvSpPr>
          <p:spPr>
            <a:xfrm>
              <a:off x="2492925" y="38322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3084776" y="3344669"/>
              <a:ext cx="1318700" cy="411356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1"/>
            <p:cNvSpPr txBox="1"/>
            <p:nvPr/>
          </p:nvSpPr>
          <p:spPr>
            <a:xfrm>
              <a:off x="710275" y="365900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Planet Jupiter is a gas giant and the biggest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6" y="857250"/>
            <a:ext cx="6454588" cy="3429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 smtClean="0"/>
              <a:t>Dr Vimal Sharma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392" name="Google Shape;1392;p42"/>
          <p:cNvGrpSpPr/>
          <p:nvPr/>
        </p:nvGrpSpPr>
        <p:grpSpPr>
          <a:xfrm>
            <a:off x="4607563" y="2051500"/>
            <a:ext cx="1578500" cy="1556450"/>
            <a:chOff x="4607563" y="2051500"/>
            <a:chExt cx="1578500" cy="1556450"/>
          </a:xfrm>
        </p:grpSpPr>
        <p:grpSp>
          <p:nvGrpSpPr>
            <p:cNvPr id="1393" name="Google Shape;1393;p42"/>
            <p:cNvGrpSpPr/>
            <p:nvPr/>
          </p:nvGrpSpPr>
          <p:grpSpPr>
            <a:xfrm>
              <a:off x="4607563" y="2051500"/>
              <a:ext cx="1578500" cy="1556450"/>
              <a:chOff x="4607550" y="1975300"/>
              <a:chExt cx="1578500" cy="1556450"/>
            </a:xfrm>
          </p:grpSpPr>
          <p:sp>
            <p:nvSpPr>
              <p:cNvPr id="1394" name="Google Shape;1394;p42"/>
              <p:cNvSpPr/>
              <p:nvPr/>
            </p:nvSpPr>
            <p:spPr>
              <a:xfrm>
                <a:off x="5585350" y="2941925"/>
                <a:ext cx="448600" cy="448600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44" extrusionOk="0">
                    <a:moveTo>
                      <a:pt x="8966" y="1"/>
                    </a:moveTo>
                    <a:cubicBezTo>
                      <a:pt x="4013" y="1"/>
                      <a:pt x="0" y="4013"/>
                      <a:pt x="0" y="8966"/>
                    </a:cubicBezTo>
                    <a:cubicBezTo>
                      <a:pt x="0" y="13931"/>
                      <a:pt x="4013" y="17943"/>
                      <a:pt x="8966" y="17943"/>
                    </a:cubicBezTo>
                    <a:cubicBezTo>
                      <a:pt x="13931" y="17943"/>
                      <a:pt x="17943" y="13931"/>
                      <a:pt x="17943" y="8966"/>
                    </a:cubicBezTo>
                    <a:cubicBezTo>
                      <a:pt x="17943" y="4013"/>
                      <a:pt x="13931" y="1"/>
                      <a:pt x="8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2"/>
              <p:cNvSpPr/>
              <p:nvPr/>
            </p:nvSpPr>
            <p:spPr>
              <a:xfrm>
                <a:off x="4607550" y="1975300"/>
                <a:ext cx="1578500" cy="15564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8" extrusionOk="0">
                    <a:moveTo>
                      <a:pt x="31570" y="0"/>
                    </a:moveTo>
                    <a:cubicBezTo>
                      <a:pt x="30400" y="0"/>
                      <a:pt x="29230" y="447"/>
                      <a:pt x="28337" y="1340"/>
                    </a:cubicBezTo>
                    <a:lnTo>
                      <a:pt x="1786" y="27902"/>
                    </a:lnTo>
                    <a:cubicBezTo>
                      <a:pt x="0" y="29676"/>
                      <a:pt x="0" y="32570"/>
                      <a:pt x="1786" y="34355"/>
                    </a:cubicBezTo>
                    <a:lnTo>
                      <a:pt x="8728" y="41297"/>
                    </a:lnTo>
                    <a:cubicBezTo>
                      <a:pt x="5311" y="44809"/>
                      <a:pt x="5334" y="50417"/>
                      <a:pt x="8799" y="53894"/>
                    </a:cubicBezTo>
                    <a:cubicBezTo>
                      <a:pt x="10551" y="55645"/>
                      <a:pt x="12847" y="56521"/>
                      <a:pt x="15143" y="56521"/>
                    </a:cubicBezTo>
                    <a:cubicBezTo>
                      <a:pt x="17404" y="56521"/>
                      <a:pt x="19665" y="55672"/>
                      <a:pt x="21408" y="53977"/>
                    </a:cubicBezTo>
                    <a:lnTo>
                      <a:pt x="28337" y="60918"/>
                    </a:lnTo>
                    <a:cubicBezTo>
                      <a:pt x="29230" y="61811"/>
                      <a:pt x="30400" y="62258"/>
                      <a:pt x="31570" y="62258"/>
                    </a:cubicBezTo>
                    <a:cubicBezTo>
                      <a:pt x="32740" y="62258"/>
                      <a:pt x="33909" y="61811"/>
                      <a:pt x="34802" y="60918"/>
                    </a:cubicBezTo>
                    <a:lnTo>
                      <a:pt x="61365" y="34355"/>
                    </a:lnTo>
                    <a:cubicBezTo>
                      <a:pt x="63139" y="32570"/>
                      <a:pt x="63139" y="29676"/>
                      <a:pt x="61365" y="27902"/>
                    </a:cubicBezTo>
                    <a:lnTo>
                      <a:pt x="54424" y="20961"/>
                    </a:lnTo>
                    <a:cubicBezTo>
                      <a:pt x="54436" y="20961"/>
                      <a:pt x="54436" y="20949"/>
                      <a:pt x="54448" y="20949"/>
                    </a:cubicBezTo>
                    <a:cubicBezTo>
                      <a:pt x="57948" y="17437"/>
                      <a:pt x="57948" y="11757"/>
                      <a:pt x="54448" y="8257"/>
                    </a:cubicBezTo>
                    <a:cubicBezTo>
                      <a:pt x="52698" y="6507"/>
                      <a:pt x="50400" y="5632"/>
                      <a:pt x="48102" y="5632"/>
                    </a:cubicBezTo>
                    <a:cubicBezTo>
                      <a:pt x="45804" y="5632"/>
                      <a:pt x="43506" y="6507"/>
                      <a:pt x="41756" y="8257"/>
                    </a:cubicBezTo>
                    <a:cubicBezTo>
                      <a:pt x="41744" y="8257"/>
                      <a:pt x="41744" y="8269"/>
                      <a:pt x="41732" y="8281"/>
                    </a:cubicBezTo>
                    <a:lnTo>
                      <a:pt x="34802" y="1340"/>
                    </a:lnTo>
                    <a:cubicBezTo>
                      <a:pt x="33909" y="447"/>
                      <a:pt x="32740" y="0"/>
                      <a:pt x="31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6" name="Google Shape;1396;p42"/>
            <p:cNvSpPr/>
            <p:nvPr/>
          </p:nvSpPr>
          <p:spPr>
            <a:xfrm>
              <a:off x="5609463" y="3042225"/>
              <a:ext cx="400375" cy="400375"/>
            </a:xfrm>
            <a:custGeom>
              <a:avLst/>
              <a:gdLst/>
              <a:ahLst/>
              <a:cxnLst/>
              <a:rect l="l" t="t" r="r" b="b"/>
              <a:pathLst>
                <a:path w="16015" h="16015" extrusionOk="0">
                  <a:moveTo>
                    <a:pt x="8002" y="1"/>
                  </a:moveTo>
                  <a:cubicBezTo>
                    <a:pt x="3585" y="1"/>
                    <a:pt x="1" y="3585"/>
                    <a:pt x="1" y="8002"/>
                  </a:cubicBezTo>
                  <a:cubicBezTo>
                    <a:pt x="1" y="12431"/>
                    <a:pt x="3585" y="16015"/>
                    <a:pt x="8002" y="16015"/>
                  </a:cubicBezTo>
                  <a:cubicBezTo>
                    <a:pt x="12431" y="16015"/>
                    <a:pt x="16015" y="12431"/>
                    <a:pt x="16015" y="8002"/>
                  </a:cubicBezTo>
                  <a:cubicBezTo>
                    <a:pt x="16015" y="3585"/>
                    <a:pt x="12431" y="1"/>
                    <a:pt x="80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2"/>
            <p:cNvSpPr txBox="1"/>
            <p:nvPr/>
          </p:nvSpPr>
          <p:spPr>
            <a:xfrm>
              <a:off x="4699013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Option 2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8" name="Google Shape;1398;p42"/>
          <p:cNvGrpSpPr/>
          <p:nvPr/>
        </p:nvGrpSpPr>
        <p:grpSpPr>
          <a:xfrm>
            <a:off x="3783638" y="1227575"/>
            <a:ext cx="1578500" cy="1556250"/>
            <a:chOff x="3783638" y="1227575"/>
            <a:chExt cx="1578500" cy="1556250"/>
          </a:xfrm>
        </p:grpSpPr>
        <p:grpSp>
          <p:nvGrpSpPr>
            <p:cNvPr id="1399" name="Google Shape;1399;p42"/>
            <p:cNvGrpSpPr/>
            <p:nvPr/>
          </p:nvGrpSpPr>
          <p:grpSpPr>
            <a:xfrm>
              <a:off x="3783638" y="1227575"/>
              <a:ext cx="1578500" cy="1556250"/>
              <a:chOff x="3783625" y="1151375"/>
              <a:chExt cx="1578500" cy="1556250"/>
            </a:xfrm>
          </p:grpSpPr>
          <p:sp>
            <p:nvSpPr>
              <p:cNvPr id="1400" name="Google Shape;1400;p42"/>
              <p:cNvSpPr/>
              <p:nvPr/>
            </p:nvSpPr>
            <p:spPr>
              <a:xfrm>
                <a:off x="4761725" y="1292025"/>
                <a:ext cx="448900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56" h="17943" extrusionOk="0">
                    <a:moveTo>
                      <a:pt x="8978" y="0"/>
                    </a:moveTo>
                    <a:cubicBezTo>
                      <a:pt x="4025" y="0"/>
                      <a:pt x="1" y="4013"/>
                      <a:pt x="1" y="8978"/>
                    </a:cubicBezTo>
                    <a:cubicBezTo>
                      <a:pt x="1" y="13931"/>
                      <a:pt x="4025" y="17943"/>
                      <a:pt x="8978" y="17943"/>
                    </a:cubicBezTo>
                    <a:cubicBezTo>
                      <a:pt x="13931" y="17943"/>
                      <a:pt x="17956" y="13931"/>
                      <a:pt x="17956" y="8978"/>
                    </a:cubicBezTo>
                    <a:cubicBezTo>
                      <a:pt x="17956" y="4013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2"/>
              <p:cNvSpPr/>
              <p:nvPr/>
            </p:nvSpPr>
            <p:spPr>
              <a:xfrm>
                <a:off x="3783625" y="1151375"/>
                <a:ext cx="15785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0" extrusionOk="0">
                    <a:moveTo>
                      <a:pt x="31570" y="1"/>
                    </a:moveTo>
                    <a:cubicBezTo>
                      <a:pt x="30401" y="1"/>
                      <a:pt x="29231" y="447"/>
                      <a:pt x="28338" y="1340"/>
                    </a:cubicBezTo>
                    <a:lnTo>
                      <a:pt x="21408" y="8270"/>
                    </a:lnTo>
                    <a:cubicBezTo>
                      <a:pt x="19658" y="6519"/>
                      <a:pt x="17363" y="5644"/>
                      <a:pt x="15067" y="5644"/>
                    </a:cubicBezTo>
                    <a:cubicBezTo>
                      <a:pt x="12770" y="5644"/>
                      <a:pt x="10473" y="6519"/>
                      <a:pt x="8716" y="8270"/>
                    </a:cubicBezTo>
                    <a:cubicBezTo>
                      <a:pt x="5216" y="11782"/>
                      <a:pt x="5216" y="17461"/>
                      <a:pt x="8716" y="20962"/>
                    </a:cubicBezTo>
                    <a:lnTo>
                      <a:pt x="1787" y="27903"/>
                    </a:lnTo>
                    <a:cubicBezTo>
                      <a:pt x="1" y="29677"/>
                      <a:pt x="1" y="32570"/>
                      <a:pt x="1787" y="34356"/>
                    </a:cubicBezTo>
                    <a:lnTo>
                      <a:pt x="28338" y="60919"/>
                    </a:lnTo>
                    <a:cubicBezTo>
                      <a:pt x="29231" y="61806"/>
                      <a:pt x="30401" y="62249"/>
                      <a:pt x="31570" y="62249"/>
                    </a:cubicBezTo>
                    <a:cubicBezTo>
                      <a:pt x="32740" y="62249"/>
                      <a:pt x="33910" y="61806"/>
                      <a:pt x="34803" y="60919"/>
                    </a:cubicBezTo>
                    <a:lnTo>
                      <a:pt x="41732" y="53977"/>
                    </a:lnTo>
                    <a:cubicBezTo>
                      <a:pt x="43489" y="55734"/>
                      <a:pt x="45786" y="56612"/>
                      <a:pt x="48083" y="56612"/>
                    </a:cubicBezTo>
                    <a:cubicBezTo>
                      <a:pt x="50379" y="56612"/>
                      <a:pt x="52674" y="55734"/>
                      <a:pt x="54424" y="53977"/>
                    </a:cubicBezTo>
                    <a:cubicBezTo>
                      <a:pt x="57937" y="50477"/>
                      <a:pt x="57937" y="44798"/>
                      <a:pt x="54424" y="41285"/>
                    </a:cubicBezTo>
                    <a:lnTo>
                      <a:pt x="61354" y="34356"/>
                    </a:lnTo>
                    <a:cubicBezTo>
                      <a:pt x="63140" y="32570"/>
                      <a:pt x="63140" y="29677"/>
                      <a:pt x="61354" y="27903"/>
                    </a:cubicBezTo>
                    <a:lnTo>
                      <a:pt x="34803" y="1340"/>
                    </a:lnTo>
                    <a:cubicBezTo>
                      <a:pt x="33910" y="447"/>
                      <a:pt x="32740" y="1"/>
                      <a:pt x="31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2" name="Google Shape;1402;p42"/>
            <p:cNvSpPr/>
            <p:nvPr/>
          </p:nvSpPr>
          <p:spPr>
            <a:xfrm>
              <a:off x="4781088" y="1387575"/>
              <a:ext cx="410200" cy="410175"/>
            </a:xfrm>
            <a:custGeom>
              <a:avLst/>
              <a:gdLst/>
              <a:ahLst/>
              <a:cxnLst/>
              <a:rect l="l" t="t" r="r" b="b"/>
              <a:pathLst>
                <a:path w="16408" h="16407" extrusionOk="0">
                  <a:moveTo>
                    <a:pt x="8204" y="0"/>
                  </a:moveTo>
                  <a:cubicBezTo>
                    <a:pt x="3668" y="0"/>
                    <a:pt x="1" y="3667"/>
                    <a:pt x="1" y="8204"/>
                  </a:cubicBezTo>
                  <a:cubicBezTo>
                    <a:pt x="1" y="12728"/>
                    <a:pt x="3668" y="16407"/>
                    <a:pt x="8204" y="16407"/>
                  </a:cubicBezTo>
                  <a:cubicBezTo>
                    <a:pt x="12729" y="16407"/>
                    <a:pt x="16408" y="12728"/>
                    <a:pt x="16408" y="8204"/>
                  </a:cubicBezTo>
                  <a:cubicBezTo>
                    <a:pt x="16408" y="3667"/>
                    <a:pt x="12729" y="0"/>
                    <a:pt x="8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2"/>
            <p:cNvSpPr txBox="1"/>
            <p:nvPr/>
          </p:nvSpPr>
          <p:spPr>
            <a:xfrm>
              <a:off x="3875088" y="178032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Option 1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4" name="Google Shape;1404;p42"/>
          <p:cNvGrpSpPr/>
          <p:nvPr/>
        </p:nvGrpSpPr>
        <p:grpSpPr>
          <a:xfrm>
            <a:off x="2957963" y="2053275"/>
            <a:ext cx="1578475" cy="1556175"/>
            <a:chOff x="2957963" y="2053275"/>
            <a:chExt cx="1578475" cy="1556175"/>
          </a:xfrm>
        </p:grpSpPr>
        <p:grpSp>
          <p:nvGrpSpPr>
            <p:cNvPr id="1405" name="Google Shape;1405;p42"/>
            <p:cNvGrpSpPr/>
            <p:nvPr/>
          </p:nvGrpSpPr>
          <p:grpSpPr>
            <a:xfrm>
              <a:off x="2957963" y="2053275"/>
              <a:ext cx="1578475" cy="1556175"/>
              <a:chOff x="2957950" y="1977075"/>
              <a:chExt cx="1578475" cy="1556175"/>
            </a:xfrm>
          </p:grpSpPr>
          <p:sp>
            <p:nvSpPr>
              <p:cNvPr id="1406" name="Google Shape;1406;p42"/>
              <p:cNvSpPr/>
              <p:nvPr/>
            </p:nvSpPr>
            <p:spPr>
              <a:xfrm>
                <a:off x="3110350" y="2118325"/>
                <a:ext cx="448575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43" h="17943" extrusionOk="0">
                    <a:moveTo>
                      <a:pt x="8965" y="0"/>
                    </a:moveTo>
                    <a:cubicBezTo>
                      <a:pt x="4012" y="0"/>
                      <a:pt x="0" y="4012"/>
                      <a:pt x="0" y="8965"/>
                    </a:cubicBezTo>
                    <a:cubicBezTo>
                      <a:pt x="0" y="13918"/>
                      <a:pt x="4012" y="17943"/>
                      <a:pt x="8965" y="17943"/>
                    </a:cubicBezTo>
                    <a:cubicBezTo>
                      <a:pt x="13930" y="17943"/>
                      <a:pt x="17943" y="13918"/>
                      <a:pt x="17943" y="8965"/>
                    </a:cubicBezTo>
                    <a:cubicBezTo>
                      <a:pt x="17943" y="4012"/>
                      <a:pt x="13930" y="0"/>
                      <a:pt x="8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2957950" y="1977075"/>
                <a:ext cx="1578475" cy="1556175"/>
              </a:xfrm>
              <a:custGeom>
                <a:avLst/>
                <a:gdLst/>
                <a:ahLst/>
                <a:cxnLst/>
                <a:rect l="l" t="t" r="r" b="b"/>
                <a:pathLst>
                  <a:path w="63139" h="62247" extrusionOk="0">
                    <a:moveTo>
                      <a:pt x="31571" y="0"/>
                    </a:moveTo>
                    <a:cubicBezTo>
                      <a:pt x="30403" y="0"/>
                      <a:pt x="29236" y="447"/>
                      <a:pt x="28349" y="1340"/>
                    </a:cubicBezTo>
                    <a:lnTo>
                      <a:pt x="1786" y="27891"/>
                    </a:lnTo>
                    <a:cubicBezTo>
                      <a:pt x="0" y="29677"/>
                      <a:pt x="0" y="32570"/>
                      <a:pt x="1786" y="34356"/>
                    </a:cubicBezTo>
                    <a:lnTo>
                      <a:pt x="8727" y="41297"/>
                    </a:lnTo>
                    <a:cubicBezTo>
                      <a:pt x="5310" y="44810"/>
                      <a:pt x="5334" y="50417"/>
                      <a:pt x="8811" y="53894"/>
                    </a:cubicBezTo>
                    <a:cubicBezTo>
                      <a:pt x="10562" y="55646"/>
                      <a:pt x="12855" y="56521"/>
                      <a:pt x="15149" y="56521"/>
                    </a:cubicBezTo>
                    <a:cubicBezTo>
                      <a:pt x="17407" y="56521"/>
                      <a:pt x="19665" y="55673"/>
                      <a:pt x="21407" y="53977"/>
                    </a:cubicBezTo>
                    <a:lnTo>
                      <a:pt x="28349" y="60907"/>
                    </a:lnTo>
                    <a:cubicBezTo>
                      <a:pt x="29236" y="61800"/>
                      <a:pt x="30403" y="62246"/>
                      <a:pt x="31571" y="62246"/>
                    </a:cubicBezTo>
                    <a:cubicBezTo>
                      <a:pt x="32739" y="62246"/>
                      <a:pt x="33909" y="61800"/>
                      <a:pt x="34802" y="60907"/>
                    </a:cubicBezTo>
                    <a:lnTo>
                      <a:pt x="61365" y="34356"/>
                    </a:lnTo>
                    <a:cubicBezTo>
                      <a:pt x="63139" y="32570"/>
                      <a:pt x="63139" y="29677"/>
                      <a:pt x="61365" y="27891"/>
                    </a:cubicBezTo>
                    <a:lnTo>
                      <a:pt x="54423" y="20961"/>
                    </a:lnTo>
                    <a:cubicBezTo>
                      <a:pt x="54459" y="20926"/>
                      <a:pt x="54495" y="20902"/>
                      <a:pt x="54519" y="20866"/>
                    </a:cubicBezTo>
                    <a:cubicBezTo>
                      <a:pt x="58031" y="17366"/>
                      <a:pt x="58031" y="11686"/>
                      <a:pt x="54519" y="8174"/>
                    </a:cubicBezTo>
                    <a:cubicBezTo>
                      <a:pt x="52769" y="6424"/>
                      <a:pt x="50474" y="5549"/>
                      <a:pt x="48177" y="5549"/>
                    </a:cubicBezTo>
                    <a:cubicBezTo>
                      <a:pt x="45881" y="5549"/>
                      <a:pt x="43583" y="6424"/>
                      <a:pt x="41827" y="8174"/>
                    </a:cubicBezTo>
                    <a:cubicBezTo>
                      <a:pt x="41803" y="8210"/>
                      <a:pt x="41779" y="8246"/>
                      <a:pt x="41743" y="8281"/>
                    </a:cubicBezTo>
                    <a:lnTo>
                      <a:pt x="34802" y="1340"/>
                    </a:lnTo>
                    <a:cubicBezTo>
                      <a:pt x="33909" y="447"/>
                      <a:pt x="32739" y="0"/>
                      <a:pt x="31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42"/>
            <p:cNvSpPr/>
            <p:nvPr/>
          </p:nvSpPr>
          <p:spPr>
            <a:xfrm>
              <a:off x="3134163" y="2218325"/>
              <a:ext cx="400975" cy="400975"/>
            </a:xfrm>
            <a:custGeom>
              <a:avLst/>
              <a:gdLst/>
              <a:ahLst/>
              <a:cxnLst/>
              <a:rect l="l" t="t" r="r" b="b"/>
              <a:pathLst>
                <a:path w="16039" h="16039" extrusionOk="0">
                  <a:moveTo>
                    <a:pt x="8013" y="0"/>
                  </a:moveTo>
                  <a:cubicBezTo>
                    <a:pt x="3596" y="0"/>
                    <a:pt x="1" y="3584"/>
                    <a:pt x="1" y="8013"/>
                  </a:cubicBezTo>
                  <a:cubicBezTo>
                    <a:pt x="1" y="12443"/>
                    <a:pt x="3596" y="16038"/>
                    <a:pt x="8013" y="16038"/>
                  </a:cubicBezTo>
                  <a:cubicBezTo>
                    <a:pt x="12443" y="16038"/>
                    <a:pt x="16038" y="12443"/>
                    <a:pt x="16038" y="8013"/>
                  </a:cubicBezTo>
                  <a:cubicBezTo>
                    <a:pt x="16038" y="3584"/>
                    <a:pt x="12443" y="0"/>
                    <a:pt x="8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2"/>
            <p:cNvSpPr txBox="1"/>
            <p:nvPr/>
          </p:nvSpPr>
          <p:spPr>
            <a:xfrm>
              <a:off x="3049400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Option 4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0" name="Google Shape;1410;p42"/>
          <p:cNvGrpSpPr/>
          <p:nvPr/>
        </p:nvGrpSpPr>
        <p:grpSpPr>
          <a:xfrm>
            <a:off x="3781863" y="2877175"/>
            <a:ext cx="1578800" cy="1556250"/>
            <a:chOff x="3781863" y="2877175"/>
            <a:chExt cx="1578800" cy="1556250"/>
          </a:xfrm>
        </p:grpSpPr>
        <p:grpSp>
          <p:nvGrpSpPr>
            <p:cNvPr id="1411" name="Google Shape;1411;p42"/>
            <p:cNvGrpSpPr/>
            <p:nvPr/>
          </p:nvGrpSpPr>
          <p:grpSpPr>
            <a:xfrm>
              <a:off x="3781863" y="2877175"/>
              <a:ext cx="1578800" cy="1556250"/>
              <a:chOff x="3781850" y="2800975"/>
              <a:chExt cx="1578800" cy="1556250"/>
            </a:xfrm>
          </p:grpSpPr>
          <p:sp>
            <p:nvSpPr>
              <p:cNvPr id="1412" name="Google Shape;1412;p42"/>
              <p:cNvSpPr/>
              <p:nvPr/>
            </p:nvSpPr>
            <p:spPr>
              <a:xfrm>
                <a:off x="3936325" y="3765250"/>
                <a:ext cx="448600" cy="448875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55" extrusionOk="0">
                    <a:moveTo>
                      <a:pt x="8978" y="0"/>
                    </a:moveTo>
                    <a:cubicBezTo>
                      <a:pt x="4013" y="0"/>
                      <a:pt x="1" y="4024"/>
                      <a:pt x="1" y="8977"/>
                    </a:cubicBezTo>
                    <a:cubicBezTo>
                      <a:pt x="1" y="13930"/>
                      <a:pt x="4013" y="17955"/>
                      <a:pt x="8978" y="17955"/>
                    </a:cubicBezTo>
                    <a:cubicBezTo>
                      <a:pt x="13931" y="17955"/>
                      <a:pt x="17944" y="13930"/>
                      <a:pt x="17944" y="8977"/>
                    </a:cubicBezTo>
                    <a:cubicBezTo>
                      <a:pt x="17944" y="4024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2"/>
              <p:cNvSpPr/>
              <p:nvPr/>
            </p:nvSpPr>
            <p:spPr>
              <a:xfrm>
                <a:off x="3781850" y="2800975"/>
                <a:ext cx="15788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52" h="62250" extrusionOk="0">
                    <a:moveTo>
                      <a:pt x="31576" y="1"/>
                    </a:moveTo>
                    <a:cubicBezTo>
                      <a:pt x="30409" y="1"/>
                      <a:pt x="29242" y="447"/>
                      <a:pt x="28349" y="1340"/>
                    </a:cubicBezTo>
                    <a:lnTo>
                      <a:pt x="21408" y="8282"/>
                    </a:lnTo>
                    <a:cubicBezTo>
                      <a:pt x="19661" y="6564"/>
                      <a:pt x="17389" y="5707"/>
                      <a:pt x="15118" y="5707"/>
                    </a:cubicBezTo>
                    <a:cubicBezTo>
                      <a:pt x="12823" y="5707"/>
                      <a:pt x="10529" y="6582"/>
                      <a:pt x="8775" y="8329"/>
                    </a:cubicBezTo>
                    <a:cubicBezTo>
                      <a:pt x="5299" y="11818"/>
                      <a:pt x="5275" y="17450"/>
                      <a:pt x="8728" y="20962"/>
                    </a:cubicBezTo>
                    <a:lnTo>
                      <a:pt x="1786" y="27891"/>
                    </a:lnTo>
                    <a:cubicBezTo>
                      <a:pt x="1" y="29677"/>
                      <a:pt x="1" y="32570"/>
                      <a:pt x="1786" y="34356"/>
                    </a:cubicBezTo>
                    <a:lnTo>
                      <a:pt x="28349" y="60919"/>
                    </a:lnTo>
                    <a:cubicBezTo>
                      <a:pt x="29242" y="61806"/>
                      <a:pt x="30409" y="62250"/>
                      <a:pt x="31576" y="62250"/>
                    </a:cubicBezTo>
                    <a:cubicBezTo>
                      <a:pt x="32743" y="62250"/>
                      <a:pt x="33910" y="61806"/>
                      <a:pt x="34802" y="60919"/>
                    </a:cubicBezTo>
                    <a:lnTo>
                      <a:pt x="41744" y="53978"/>
                    </a:lnTo>
                    <a:cubicBezTo>
                      <a:pt x="43494" y="55734"/>
                      <a:pt x="45789" y="56612"/>
                      <a:pt x="48084" y="56612"/>
                    </a:cubicBezTo>
                    <a:cubicBezTo>
                      <a:pt x="50379" y="56612"/>
                      <a:pt x="52674" y="55734"/>
                      <a:pt x="54424" y="53978"/>
                    </a:cubicBezTo>
                    <a:cubicBezTo>
                      <a:pt x="57936" y="50477"/>
                      <a:pt x="57936" y="44798"/>
                      <a:pt x="54424" y="41286"/>
                    </a:cubicBezTo>
                    <a:lnTo>
                      <a:pt x="61365" y="34356"/>
                    </a:lnTo>
                    <a:cubicBezTo>
                      <a:pt x="63151" y="32570"/>
                      <a:pt x="63151" y="29677"/>
                      <a:pt x="61365" y="27891"/>
                    </a:cubicBezTo>
                    <a:lnTo>
                      <a:pt x="34802" y="1340"/>
                    </a:lnTo>
                    <a:cubicBezTo>
                      <a:pt x="33910" y="447"/>
                      <a:pt x="32743" y="1"/>
                      <a:pt x="31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4" name="Google Shape;1414;p42"/>
            <p:cNvSpPr/>
            <p:nvPr/>
          </p:nvSpPr>
          <p:spPr>
            <a:xfrm>
              <a:off x="3959263" y="3864650"/>
              <a:ext cx="402750" cy="402475"/>
            </a:xfrm>
            <a:custGeom>
              <a:avLst/>
              <a:gdLst/>
              <a:ahLst/>
              <a:cxnLst/>
              <a:rect l="l" t="t" r="r" b="b"/>
              <a:pathLst>
                <a:path w="16110" h="16099" extrusionOk="0">
                  <a:moveTo>
                    <a:pt x="8061" y="1"/>
                  </a:moveTo>
                  <a:cubicBezTo>
                    <a:pt x="3608" y="1"/>
                    <a:pt x="1" y="3608"/>
                    <a:pt x="1" y="8049"/>
                  </a:cubicBezTo>
                  <a:cubicBezTo>
                    <a:pt x="1" y="12502"/>
                    <a:pt x="3608" y="16098"/>
                    <a:pt x="8061" y="16098"/>
                  </a:cubicBezTo>
                  <a:cubicBezTo>
                    <a:pt x="12502" y="16098"/>
                    <a:pt x="16110" y="12502"/>
                    <a:pt x="16110" y="8049"/>
                  </a:cubicBezTo>
                  <a:cubicBezTo>
                    <a:pt x="16110" y="3608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 txBox="1"/>
            <p:nvPr/>
          </p:nvSpPr>
          <p:spPr>
            <a:xfrm>
              <a:off x="3875088" y="3501250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Option 3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6" name="Google Shape;1416;p42"/>
          <p:cNvGrpSpPr/>
          <p:nvPr/>
        </p:nvGrpSpPr>
        <p:grpSpPr>
          <a:xfrm>
            <a:off x="5476725" y="1576992"/>
            <a:ext cx="2954150" cy="855521"/>
            <a:chOff x="5476725" y="1576992"/>
            <a:chExt cx="2954150" cy="855521"/>
          </a:xfrm>
        </p:grpSpPr>
        <p:grpSp>
          <p:nvGrpSpPr>
            <p:cNvPr id="1417" name="Google Shape;1417;p42"/>
            <p:cNvGrpSpPr/>
            <p:nvPr/>
          </p:nvGrpSpPr>
          <p:grpSpPr>
            <a:xfrm>
              <a:off x="6348644" y="1576992"/>
              <a:ext cx="2082231" cy="855521"/>
              <a:chOff x="6348644" y="1164913"/>
              <a:chExt cx="2082231" cy="855521"/>
            </a:xfrm>
          </p:grpSpPr>
          <p:sp>
            <p:nvSpPr>
              <p:cNvPr id="1418" name="Google Shape;1418;p42"/>
              <p:cNvSpPr txBox="1"/>
              <p:nvPr/>
            </p:nvSpPr>
            <p:spPr>
              <a:xfrm>
                <a:off x="6348644" y="1430334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smallest planet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9" name="Google Shape;1419;p42"/>
              <p:cNvSpPr txBox="1"/>
              <p:nvPr/>
            </p:nvSpPr>
            <p:spPr>
              <a:xfrm>
                <a:off x="6351275" y="1164913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0" name="Google Shape;1420;p42"/>
            <p:cNvCxnSpPr/>
            <p:nvPr/>
          </p:nvCxnSpPr>
          <p:spPr>
            <a:xfrm rot="10800000">
              <a:off x="5476725" y="1592663"/>
              <a:ext cx="2859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1" name="Google Shape;1421;p42"/>
          <p:cNvGrpSpPr/>
          <p:nvPr/>
        </p:nvGrpSpPr>
        <p:grpSpPr>
          <a:xfrm>
            <a:off x="6297825" y="3225447"/>
            <a:ext cx="2133050" cy="863315"/>
            <a:chOff x="6297825" y="3225447"/>
            <a:chExt cx="2133050" cy="863315"/>
          </a:xfrm>
        </p:grpSpPr>
        <p:grpSp>
          <p:nvGrpSpPr>
            <p:cNvPr id="1422" name="Google Shape;1422;p42"/>
            <p:cNvGrpSpPr/>
            <p:nvPr/>
          </p:nvGrpSpPr>
          <p:grpSpPr>
            <a:xfrm>
              <a:off x="6348644" y="3225447"/>
              <a:ext cx="2082231" cy="863315"/>
              <a:chOff x="6348644" y="2810750"/>
              <a:chExt cx="2082231" cy="863315"/>
            </a:xfrm>
          </p:grpSpPr>
          <p:sp>
            <p:nvSpPr>
              <p:cNvPr id="1423" name="Google Shape;1423;p42"/>
              <p:cNvSpPr txBox="1"/>
              <p:nvPr/>
            </p:nvSpPr>
            <p:spPr>
              <a:xfrm>
                <a:off x="6348644" y="3083965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4" name="Google Shape;1424;p42"/>
              <p:cNvSpPr txBox="1"/>
              <p:nvPr/>
            </p:nvSpPr>
            <p:spPr>
              <a:xfrm>
                <a:off x="6351275" y="28107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5" name="Google Shape;1425;p42"/>
            <p:cNvCxnSpPr/>
            <p:nvPr/>
          </p:nvCxnSpPr>
          <p:spPr>
            <a:xfrm rot="10800000">
              <a:off x="6297825" y="3242400"/>
              <a:ext cx="2038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6" name="Google Shape;1426;p42"/>
          <p:cNvGrpSpPr/>
          <p:nvPr/>
        </p:nvGrpSpPr>
        <p:grpSpPr>
          <a:xfrm>
            <a:off x="706147" y="1585119"/>
            <a:ext cx="2135878" cy="839268"/>
            <a:chOff x="706147" y="1585119"/>
            <a:chExt cx="2135878" cy="839268"/>
          </a:xfrm>
        </p:grpSpPr>
        <p:grpSp>
          <p:nvGrpSpPr>
            <p:cNvPr id="1427" name="Google Shape;1427;p42"/>
            <p:cNvGrpSpPr/>
            <p:nvPr/>
          </p:nvGrpSpPr>
          <p:grpSpPr>
            <a:xfrm>
              <a:off x="706147" y="1585119"/>
              <a:ext cx="2089253" cy="839268"/>
              <a:chOff x="706147" y="1999175"/>
              <a:chExt cx="2089253" cy="839268"/>
            </a:xfrm>
          </p:grpSpPr>
          <p:sp>
            <p:nvSpPr>
              <p:cNvPr id="1428" name="Google Shape;1428;p42"/>
              <p:cNvSpPr txBox="1"/>
              <p:nvPr/>
            </p:nvSpPr>
            <p:spPr>
              <a:xfrm>
                <a:off x="706147" y="224834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composed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9" name="Google Shape;1429;p42"/>
              <p:cNvSpPr txBox="1"/>
              <p:nvPr/>
            </p:nvSpPr>
            <p:spPr>
              <a:xfrm>
                <a:off x="715800" y="1999175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30" name="Google Shape;1430;p42"/>
            <p:cNvCxnSpPr/>
            <p:nvPr/>
          </p:nvCxnSpPr>
          <p:spPr>
            <a:xfrm rot="10800000">
              <a:off x="807425" y="2418813"/>
              <a:ext cx="2034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1" name="Google Shape;1431;p42"/>
          <p:cNvGrpSpPr/>
          <p:nvPr/>
        </p:nvGrpSpPr>
        <p:grpSpPr>
          <a:xfrm>
            <a:off x="706147" y="3225675"/>
            <a:ext cx="2964553" cy="862860"/>
            <a:chOff x="706147" y="3225675"/>
            <a:chExt cx="2964553" cy="862860"/>
          </a:xfrm>
        </p:grpSpPr>
        <p:grpSp>
          <p:nvGrpSpPr>
            <p:cNvPr id="1432" name="Google Shape;1432;p42"/>
            <p:cNvGrpSpPr/>
            <p:nvPr/>
          </p:nvGrpSpPr>
          <p:grpSpPr>
            <a:xfrm>
              <a:off x="706147" y="3225675"/>
              <a:ext cx="2089253" cy="862860"/>
              <a:chOff x="706147" y="3634450"/>
              <a:chExt cx="2089253" cy="862860"/>
            </a:xfrm>
          </p:grpSpPr>
          <p:sp>
            <p:nvSpPr>
              <p:cNvPr id="1433" name="Google Shape;1433;p42"/>
              <p:cNvSpPr txBox="1"/>
              <p:nvPr/>
            </p:nvSpPr>
            <p:spPr>
              <a:xfrm>
                <a:off x="706147" y="3907210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4" name="Google Shape;1434;p42"/>
              <p:cNvSpPr txBox="1"/>
              <p:nvPr/>
            </p:nvSpPr>
            <p:spPr>
              <a:xfrm>
                <a:off x="715800" y="36344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35" name="Google Shape;1435;p42"/>
            <p:cNvCxnSpPr/>
            <p:nvPr/>
          </p:nvCxnSpPr>
          <p:spPr>
            <a:xfrm rot="10800000">
              <a:off x="807500" y="4065888"/>
              <a:ext cx="28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6" name="Google Shape;1436;p42"/>
          <p:cNvGrpSpPr/>
          <p:nvPr/>
        </p:nvGrpSpPr>
        <p:grpSpPr>
          <a:xfrm>
            <a:off x="5697312" y="3103833"/>
            <a:ext cx="224702" cy="277160"/>
            <a:chOff x="3330525" y="4399275"/>
            <a:chExt cx="390650" cy="481850"/>
          </a:xfrm>
        </p:grpSpPr>
        <p:sp>
          <p:nvSpPr>
            <p:cNvPr id="1437" name="Google Shape;1437;p4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4" name="Google Shape;1444;p42"/>
          <p:cNvGrpSpPr/>
          <p:nvPr/>
        </p:nvGrpSpPr>
        <p:grpSpPr>
          <a:xfrm>
            <a:off x="3231209" y="2280241"/>
            <a:ext cx="206899" cy="277146"/>
            <a:chOff x="3938800" y="4399275"/>
            <a:chExt cx="359700" cy="481825"/>
          </a:xfrm>
        </p:grpSpPr>
        <p:sp>
          <p:nvSpPr>
            <p:cNvPr id="1445" name="Google Shape;1445;p42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50" name="Google Shape;1450;p42"/>
          <p:cNvGrpSpPr/>
          <p:nvPr/>
        </p:nvGrpSpPr>
        <p:grpSpPr>
          <a:xfrm>
            <a:off x="4847629" y="1454090"/>
            <a:ext cx="277146" cy="277146"/>
            <a:chOff x="1492675" y="4992125"/>
            <a:chExt cx="481825" cy="481825"/>
          </a:xfrm>
        </p:grpSpPr>
        <p:sp>
          <p:nvSpPr>
            <p:cNvPr id="1451" name="Google Shape;1451;p4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53" name="Google Shape;1453;p42"/>
          <p:cNvGrpSpPr/>
          <p:nvPr/>
        </p:nvGrpSpPr>
        <p:grpSpPr>
          <a:xfrm>
            <a:off x="4022073" y="3927315"/>
            <a:ext cx="277146" cy="277146"/>
            <a:chOff x="2085525" y="4992125"/>
            <a:chExt cx="481825" cy="481825"/>
          </a:xfrm>
        </p:grpSpPr>
        <p:sp>
          <p:nvSpPr>
            <p:cNvPr id="1454" name="Google Shape;1454;p4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43"/>
          <p:cNvSpPr/>
          <p:nvPr/>
        </p:nvSpPr>
        <p:spPr>
          <a:xfrm>
            <a:off x="1583157" y="2367625"/>
            <a:ext cx="1276800" cy="1276800"/>
          </a:xfrm>
          <a:prstGeom prst="arc">
            <a:avLst>
              <a:gd name="adj1" fmla="val 10780397"/>
              <a:gd name="adj2" fmla="val 19331255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3"/>
          <p:cNvSpPr/>
          <p:nvPr/>
        </p:nvSpPr>
        <p:spPr>
          <a:xfrm>
            <a:off x="3150127" y="2005425"/>
            <a:ext cx="1276800" cy="1276800"/>
          </a:xfrm>
          <a:prstGeom prst="arc">
            <a:avLst>
              <a:gd name="adj1" fmla="val 10780397"/>
              <a:gd name="adj2" fmla="val 19331255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43"/>
          <p:cNvSpPr/>
          <p:nvPr/>
        </p:nvSpPr>
        <p:spPr>
          <a:xfrm>
            <a:off x="4717106" y="1643225"/>
            <a:ext cx="1276800" cy="1276800"/>
          </a:xfrm>
          <a:prstGeom prst="arc">
            <a:avLst>
              <a:gd name="adj1" fmla="val 10780397"/>
              <a:gd name="adj2" fmla="val 19331255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3"/>
          <p:cNvSpPr/>
          <p:nvPr/>
        </p:nvSpPr>
        <p:spPr>
          <a:xfrm>
            <a:off x="6284093" y="1281025"/>
            <a:ext cx="1276800" cy="1276800"/>
          </a:xfrm>
          <a:prstGeom prst="arc">
            <a:avLst>
              <a:gd name="adj1" fmla="val 10780397"/>
              <a:gd name="adj2" fmla="val 19331255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465" name="Google Shape;1465;p43"/>
          <p:cNvGrpSpPr/>
          <p:nvPr/>
        </p:nvGrpSpPr>
        <p:grpSpPr>
          <a:xfrm>
            <a:off x="710275" y="3145300"/>
            <a:ext cx="1455600" cy="1320125"/>
            <a:chOff x="710275" y="3145300"/>
            <a:chExt cx="1455600" cy="1320125"/>
          </a:xfrm>
        </p:grpSpPr>
        <p:cxnSp>
          <p:nvCxnSpPr>
            <p:cNvPr id="1466" name="Google Shape;1466;p43"/>
            <p:cNvCxnSpPr/>
            <p:nvPr/>
          </p:nvCxnSpPr>
          <p:spPr>
            <a:xfrm>
              <a:off x="1438075" y="3477400"/>
              <a:ext cx="0" cy="279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7" name="Google Shape;1467;p43"/>
            <p:cNvSpPr/>
            <p:nvPr/>
          </p:nvSpPr>
          <p:spPr>
            <a:xfrm>
              <a:off x="710275" y="31453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68" name="Google Shape;1468;p43"/>
            <p:cNvSpPr txBox="1"/>
            <p:nvPr/>
          </p:nvSpPr>
          <p:spPr>
            <a:xfrm>
              <a:off x="710275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9" name="Google Shape;1469;p43"/>
          <p:cNvGrpSpPr/>
          <p:nvPr/>
        </p:nvGrpSpPr>
        <p:grpSpPr>
          <a:xfrm>
            <a:off x="2277238" y="2783100"/>
            <a:ext cx="1455608" cy="1682325"/>
            <a:chOff x="2277238" y="2783100"/>
            <a:chExt cx="1455608" cy="1682325"/>
          </a:xfrm>
        </p:grpSpPr>
        <p:cxnSp>
          <p:nvCxnSpPr>
            <p:cNvPr id="1470" name="Google Shape;1470;p43"/>
            <p:cNvCxnSpPr/>
            <p:nvPr/>
          </p:nvCxnSpPr>
          <p:spPr>
            <a:xfrm>
              <a:off x="3005038" y="3115200"/>
              <a:ext cx="0" cy="641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1" name="Google Shape;1471;p43"/>
            <p:cNvSpPr/>
            <p:nvPr/>
          </p:nvSpPr>
          <p:spPr>
            <a:xfrm>
              <a:off x="2277238" y="27831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72" name="Google Shape;1472;p43"/>
            <p:cNvSpPr txBox="1"/>
            <p:nvPr/>
          </p:nvSpPr>
          <p:spPr>
            <a:xfrm>
              <a:off x="2277246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also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3" name="Google Shape;1473;p43"/>
          <p:cNvGrpSpPr/>
          <p:nvPr/>
        </p:nvGrpSpPr>
        <p:grpSpPr>
          <a:xfrm>
            <a:off x="3844209" y="2420900"/>
            <a:ext cx="1455616" cy="2044525"/>
            <a:chOff x="3844209" y="2420900"/>
            <a:chExt cx="1455616" cy="2044525"/>
          </a:xfrm>
        </p:grpSpPr>
        <p:cxnSp>
          <p:nvCxnSpPr>
            <p:cNvPr id="1474" name="Google Shape;1474;p43"/>
            <p:cNvCxnSpPr/>
            <p:nvPr/>
          </p:nvCxnSpPr>
          <p:spPr>
            <a:xfrm>
              <a:off x="4572009" y="2753000"/>
              <a:ext cx="0" cy="1003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5" name="Google Shape;1475;p43"/>
            <p:cNvSpPr/>
            <p:nvPr/>
          </p:nvSpPr>
          <p:spPr>
            <a:xfrm>
              <a:off x="3844209" y="24209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76" name="Google Shape;1476;p43"/>
            <p:cNvSpPr txBox="1"/>
            <p:nvPr/>
          </p:nvSpPr>
          <p:spPr>
            <a:xfrm>
              <a:off x="3844225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giant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7" name="Google Shape;1477;p43"/>
          <p:cNvGrpSpPr/>
          <p:nvPr/>
        </p:nvGrpSpPr>
        <p:grpSpPr>
          <a:xfrm>
            <a:off x="6978175" y="1047916"/>
            <a:ext cx="1455608" cy="3417509"/>
            <a:chOff x="6978175" y="1047916"/>
            <a:chExt cx="1455608" cy="3417509"/>
          </a:xfrm>
        </p:grpSpPr>
        <p:grpSp>
          <p:nvGrpSpPr>
            <p:cNvPr id="1478" name="Google Shape;1478;p43"/>
            <p:cNvGrpSpPr/>
            <p:nvPr/>
          </p:nvGrpSpPr>
          <p:grpSpPr>
            <a:xfrm>
              <a:off x="7508784" y="1047916"/>
              <a:ext cx="394391" cy="566069"/>
              <a:chOff x="9442609" y="1874766"/>
              <a:chExt cx="394391" cy="566069"/>
            </a:xfrm>
          </p:grpSpPr>
          <p:sp>
            <p:nvSpPr>
              <p:cNvPr id="1479" name="Google Shape;1479;p43"/>
              <p:cNvSpPr/>
              <p:nvPr/>
            </p:nvSpPr>
            <p:spPr>
              <a:xfrm>
                <a:off x="9585404" y="1874766"/>
                <a:ext cx="108800" cy="108822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5109" extrusionOk="0">
                    <a:moveTo>
                      <a:pt x="2548" y="0"/>
                    </a:moveTo>
                    <a:cubicBezTo>
                      <a:pt x="1143" y="0"/>
                      <a:pt x="0" y="1143"/>
                      <a:pt x="0" y="2560"/>
                    </a:cubicBezTo>
                    <a:cubicBezTo>
                      <a:pt x="0" y="3965"/>
                      <a:pt x="1143" y="5108"/>
                      <a:pt x="2548" y="5108"/>
                    </a:cubicBezTo>
                    <a:cubicBezTo>
                      <a:pt x="3965" y="5108"/>
                      <a:pt x="5108" y="3965"/>
                      <a:pt x="5108" y="2560"/>
                    </a:cubicBezTo>
                    <a:cubicBezTo>
                      <a:pt x="5108" y="1143"/>
                      <a:pt x="3965" y="0"/>
                      <a:pt x="25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3"/>
              <p:cNvSpPr/>
              <p:nvPr/>
            </p:nvSpPr>
            <p:spPr>
              <a:xfrm>
                <a:off x="9442609" y="1930806"/>
                <a:ext cx="394391" cy="510029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23945" extrusionOk="0">
                    <a:moveTo>
                      <a:pt x="9657" y="5335"/>
                    </a:moveTo>
                    <a:lnTo>
                      <a:pt x="9693" y="5882"/>
                    </a:lnTo>
                    <a:lnTo>
                      <a:pt x="9847" y="7954"/>
                    </a:lnTo>
                    <a:lnTo>
                      <a:pt x="10074" y="10990"/>
                    </a:lnTo>
                    <a:lnTo>
                      <a:pt x="9228" y="11812"/>
                    </a:lnTo>
                    <a:lnTo>
                      <a:pt x="8442" y="10990"/>
                    </a:lnTo>
                    <a:lnTo>
                      <a:pt x="8669" y="7954"/>
                    </a:lnTo>
                    <a:lnTo>
                      <a:pt x="8823" y="5882"/>
                    </a:lnTo>
                    <a:lnTo>
                      <a:pt x="8859" y="5335"/>
                    </a:lnTo>
                    <a:close/>
                    <a:moveTo>
                      <a:pt x="1" y="1"/>
                    </a:moveTo>
                    <a:cubicBezTo>
                      <a:pt x="465" y="3120"/>
                      <a:pt x="2466" y="5728"/>
                      <a:pt x="5204" y="7049"/>
                    </a:cubicBezTo>
                    <a:lnTo>
                      <a:pt x="5204" y="15622"/>
                    </a:lnTo>
                    <a:lnTo>
                      <a:pt x="6168" y="15622"/>
                    </a:lnTo>
                    <a:lnTo>
                      <a:pt x="6168" y="23944"/>
                    </a:lnTo>
                    <a:lnTo>
                      <a:pt x="8514" y="23944"/>
                    </a:lnTo>
                    <a:lnTo>
                      <a:pt x="8514" y="15622"/>
                    </a:lnTo>
                    <a:lnTo>
                      <a:pt x="10002" y="15622"/>
                    </a:lnTo>
                    <a:lnTo>
                      <a:pt x="10002" y="23944"/>
                    </a:lnTo>
                    <a:lnTo>
                      <a:pt x="12348" y="23944"/>
                    </a:lnTo>
                    <a:lnTo>
                      <a:pt x="12348" y="15622"/>
                    </a:lnTo>
                    <a:lnTo>
                      <a:pt x="13312" y="15622"/>
                    </a:lnTo>
                    <a:lnTo>
                      <a:pt x="13312" y="7049"/>
                    </a:lnTo>
                    <a:cubicBezTo>
                      <a:pt x="16051" y="5728"/>
                      <a:pt x="18051" y="3120"/>
                      <a:pt x="18515" y="1"/>
                    </a:cubicBezTo>
                    <a:lnTo>
                      <a:pt x="16396" y="1"/>
                    </a:lnTo>
                    <a:cubicBezTo>
                      <a:pt x="15991" y="2084"/>
                      <a:pt x="14705" y="3846"/>
                      <a:pt x="12931" y="4894"/>
                    </a:cubicBezTo>
                    <a:cubicBezTo>
                      <a:pt x="12514" y="4215"/>
                      <a:pt x="11752" y="3751"/>
                      <a:pt x="10895" y="3751"/>
                    </a:cubicBezTo>
                    <a:lnTo>
                      <a:pt x="10074" y="3751"/>
                    </a:lnTo>
                    <a:lnTo>
                      <a:pt x="9657" y="4870"/>
                    </a:lnTo>
                    <a:lnTo>
                      <a:pt x="8859" y="4870"/>
                    </a:lnTo>
                    <a:lnTo>
                      <a:pt x="8442" y="3751"/>
                    </a:lnTo>
                    <a:lnTo>
                      <a:pt x="7621" y="3751"/>
                    </a:lnTo>
                    <a:cubicBezTo>
                      <a:pt x="6752" y="3751"/>
                      <a:pt x="5990" y="4215"/>
                      <a:pt x="5573" y="4894"/>
                    </a:cubicBezTo>
                    <a:cubicBezTo>
                      <a:pt x="3811" y="3846"/>
                      <a:pt x="2525" y="2084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81" name="Google Shape;1481;p43"/>
            <p:cNvCxnSpPr/>
            <p:nvPr/>
          </p:nvCxnSpPr>
          <p:spPr>
            <a:xfrm>
              <a:off x="7705975" y="2028600"/>
              <a:ext cx="0" cy="17280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2" name="Google Shape;1482;p43"/>
            <p:cNvSpPr/>
            <p:nvPr/>
          </p:nvSpPr>
          <p:spPr>
            <a:xfrm>
              <a:off x="6978175" y="16965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83" name="Google Shape;1483;p43"/>
            <p:cNvSpPr txBox="1"/>
            <p:nvPr/>
          </p:nvSpPr>
          <p:spPr>
            <a:xfrm>
              <a:off x="6978183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84" name="Google Shape;1484;p43"/>
          <p:cNvGrpSpPr/>
          <p:nvPr/>
        </p:nvGrpSpPr>
        <p:grpSpPr>
          <a:xfrm>
            <a:off x="5411188" y="2058700"/>
            <a:ext cx="1455624" cy="2406725"/>
            <a:chOff x="5411188" y="2058700"/>
            <a:chExt cx="1455624" cy="2406725"/>
          </a:xfrm>
        </p:grpSpPr>
        <p:cxnSp>
          <p:nvCxnSpPr>
            <p:cNvPr id="1485" name="Google Shape;1485;p43"/>
            <p:cNvCxnSpPr/>
            <p:nvPr/>
          </p:nvCxnSpPr>
          <p:spPr>
            <a:xfrm>
              <a:off x="6139012" y="2390800"/>
              <a:ext cx="0" cy="13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6" name="Google Shape;1486;p43"/>
            <p:cNvSpPr/>
            <p:nvPr/>
          </p:nvSpPr>
          <p:spPr>
            <a:xfrm>
              <a:off x="5411212" y="20587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87" name="Google Shape;1487;p43"/>
            <p:cNvSpPr txBox="1"/>
            <p:nvPr/>
          </p:nvSpPr>
          <p:spPr>
            <a:xfrm>
              <a:off x="5411188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4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493" name="Google Shape;1493;p44"/>
          <p:cNvGrpSpPr/>
          <p:nvPr/>
        </p:nvGrpSpPr>
        <p:grpSpPr>
          <a:xfrm>
            <a:off x="710279" y="1228946"/>
            <a:ext cx="2117634" cy="3207864"/>
            <a:chOff x="710279" y="1228946"/>
            <a:chExt cx="2117634" cy="3207864"/>
          </a:xfrm>
        </p:grpSpPr>
        <p:sp>
          <p:nvSpPr>
            <p:cNvPr id="1494" name="Google Shape;1494;p44"/>
            <p:cNvSpPr/>
            <p:nvPr/>
          </p:nvSpPr>
          <p:spPr>
            <a:xfrm>
              <a:off x="710279" y="1228946"/>
              <a:ext cx="2013822" cy="3207864"/>
            </a:xfrm>
            <a:custGeom>
              <a:avLst/>
              <a:gdLst/>
              <a:ahLst/>
              <a:cxnLst/>
              <a:rect l="l" t="t" r="r" b="b"/>
              <a:pathLst>
                <a:path w="70903" h="112943" extrusionOk="0">
                  <a:moveTo>
                    <a:pt x="70902" y="0"/>
                  </a:moveTo>
                  <a:lnTo>
                    <a:pt x="1" y="48"/>
                  </a:lnTo>
                  <a:lnTo>
                    <a:pt x="35446" y="112943"/>
                  </a:lnTo>
                  <a:lnTo>
                    <a:pt x="70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1581412" y="4004343"/>
              <a:ext cx="670611" cy="431519"/>
            </a:xfrm>
            <a:custGeom>
              <a:avLst/>
              <a:gdLst/>
              <a:ahLst/>
              <a:cxnLst/>
              <a:rect l="l" t="t" r="r" b="b"/>
              <a:pathLst>
                <a:path w="23611" h="15193" extrusionOk="0">
                  <a:moveTo>
                    <a:pt x="0" y="0"/>
                  </a:moveTo>
                  <a:lnTo>
                    <a:pt x="4775" y="15193"/>
                  </a:lnTo>
                  <a:lnTo>
                    <a:pt x="16288" y="15193"/>
                  </a:lnTo>
                  <a:lnTo>
                    <a:pt x="23610" y="7597"/>
                  </a:lnTo>
                  <a:lnTo>
                    <a:pt x="164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1421449" y="3493857"/>
              <a:ext cx="902603" cy="431519"/>
            </a:xfrm>
            <a:custGeom>
              <a:avLst/>
              <a:gdLst/>
              <a:ahLst/>
              <a:cxnLst/>
              <a:rect l="l" t="t" r="r" b="b"/>
              <a:pathLst>
                <a:path w="31779" h="15193" extrusionOk="0">
                  <a:moveTo>
                    <a:pt x="1" y="0"/>
                  </a:moveTo>
                  <a:lnTo>
                    <a:pt x="4775" y="15193"/>
                  </a:lnTo>
                  <a:lnTo>
                    <a:pt x="24456" y="15193"/>
                  </a:lnTo>
                  <a:lnTo>
                    <a:pt x="31778" y="7596"/>
                  </a:lnTo>
                  <a:lnTo>
                    <a:pt x="24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1260151" y="2982084"/>
              <a:ext cx="1174131" cy="431860"/>
            </a:xfrm>
            <a:custGeom>
              <a:avLst/>
              <a:gdLst/>
              <a:ahLst/>
              <a:cxnLst/>
              <a:rect l="l" t="t" r="r" b="b"/>
              <a:pathLst>
                <a:path w="41339" h="15205" extrusionOk="0">
                  <a:moveTo>
                    <a:pt x="0" y="0"/>
                  </a:moveTo>
                  <a:lnTo>
                    <a:pt x="4775" y="15204"/>
                  </a:lnTo>
                  <a:lnTo>
                    <a:pt x="34016" y="15204"/>
                  </a:lnTo>
                  <a:lnTo>
                    <a:pt x="41339" y="7608"/>
                  </a:lnTo>
                  <a:lnTo>
                    <a:pt x="34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4"/>
            <p:cNvSpPr/>
            <p:nvPr/>
          </p:nvSpPr>
          <p:spPr>
            <a:xfrm>
              <a:off x="1097831" y="2470623"/>
              <a:ext cx="1435888" cy="431548"/>
            </a:xfrm>
            <a:custGeom>
              <a:avLst/>
              <a:gdLst/>
              <a:ahLst/>
              <a:cxnLst/>
              <a:rect l="l" t="t" r="r" b="b"/>
              <a:pathLst>
                <a:path w="50555" h="15194" extrusionOk="0">
                  <a:moveTo>
                    <a:pt x="0" y="1"/>
                  </a:moveTo>
                  <a:lnTo>
                    <a:pt x="4775" y="15193"/>
                  </a:lnTo>
                  <a:lnTo>
                    <a:pt x="43232" y="15193"/>
                  </a:lnTo>
                  <a:lnTo>
                    <a:pt x="50554" y="7597"/>
                  </a:lnTo>
                  <a:lnTo>
                    <a:pt x="434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4"/>
            <p:cNvSpPr/>
            <p:nvPr/>
          </p:nvSpPr>
          <p:spPr>
            <a:xfrm>
              <a:off x="939913" y="1959162"/>
              <a:ext cx="1739540" cy="431548"/>
            </a:xfrm>
            <a:custGeom>
              <a:avLst/>
              <a:gdLst/>
              <a:ahLst/>
              <a:cxnLst/>
              <a:rect l="l" t="t" r="r" b="b"/>
              <a:pathLst>
                <a:path w="61246" h="15194" extrusionOk="0">
                  <a:moveTo>
                    <a:pt x="0" y="1"/>
                  </a:moveTo>
                  <a:lnTo>
                    <a:pt x="4774" y="15193"/>
                  </a:lnTo>
                  <a:lnTo>
                    <a:pt x="53923" y="15193"/>
                  </a:lnTo>
                  <a:lnTo>
                    <a:pt x="61246" y="7597"/>
                  </a:lnTo>
                  <a:lnTo>
                    <a:pt x="54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4"/>
            <p:cNvSpPr/>
            <p:nvPr/>
          </p:nvSpPr>
          <p:spPr>
            <a:xfrm>
              <a:off x="780291" y="1447740"/>
              <a:ext cx="2047621" cy="431519"/>
            </a:xfrm>
            <a:custGeom>
              <a:avLst/>
              <a:gdLst/>
              <a:ahLst/>
              <a:cxnLst/>
              <a:rect l="l" t="t" r="r" b="b"/>
              <a:pathLst>
                <a:path w="72093" h="15193" extrusionOk="0">
                  <a:moveTo>
                    <a:pt x="0" y="1"/>
                  </a:moveTo>
                  <a:lnTo>
                    <a:pt x="4775" y="15193"/>
                  </a:lnTo>
                  <a:lnTo>
                    <a:pt x="64770" y="15193"/>
                  </a:lnTo>
                  <a:lnTo>
                    <a:pt x="72093" y="7597"/>
                  </a:lnTo>
                  <a:lnTo>
                    <a:pt x="649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44"/>
          <p:cNvGrpSpPr/>
          <p:nvPr/>
        </p:nvGrpSpPr>
        <p:grpSpPr>
          <a:xfrm>
            <a:off x="3086788" y="1486200"/>
            <a:ext cx="5346988" cy="354600"/>
            <a:chOff x="3086788" y="1486200"/>
            <a:chExt cx="5346988" cy="354600"/>
          </a:xfrm>
        </p:grpSpPr>
        <p:sp>
          <p:nvSpPr>
            <p:cNvPr id="1502" name="Google Shape;1502;p44"/>
            <p:cNvSpPr txBox="1"/>
            <p:nvPr/>
          </p:nvSpPr>
          <p:spPr>
            <a:xfrm>
              <a:off x="3086788" y="1486200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3" name="Google Shape;1503;p44"/>
            <p:cNvSpPr txBox="1"/>
            <p:nvPr/>
          </p:nvSpPr>
          <p:spPr>
            <a:xfrm>
              <a:off x="5053675" y="148620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sz="170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04" name="Google Shape;1504;p44"/>
            <p:cNvCxnSpPr>
              <a:stCxn id="1502" idx="3"/>
              <a:endCxn id="1503" idx="1"/>
            </p:cNvCxnSpPr>
            <p:nvPr/>
          </p:nvCxnSpPr>
          <p:spPr>
            <a:xfrm>
              <a:off x="4667188" y="1663500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05" name="Google Shape;1505;p44"/>
          <p:cNvGrpSpPr/>
          <p:nvPr/>
        </p:nvGrpSpPr>
        <p:grpSpPr>
          <a:xfrm>
            <a:off x="3086788" y="1997520"/>
            <a:ext cx="5346988" cy="354600"/>
            <a:chOff x="3086788" y="1997520"/>
            <a:chExt cx="5346988" cy="354600"/>
          </a:xfrm>
        </p:grpSpPr>
        <p:sp>
          <p:nvSpPr>
            <p:cNvPr id="1506" name="Google Shape;1506;p44"/>
            <p:cNvSpPr txBox="1"/>
            <p:nvPr/>
          </p:nvSpPr>
          <p:spPr>
            <a:xfrm>
              <a:off x="3086788" y="1997520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7" name="Google Shape;1507;p44"/>
            <p:cNvSpPr txBox="1"/>
            <p:nvPr/>
          </p:nvSpPr>
          <p:spPr>
            <a:xfrm>
              <a:off x="5053675" y="199752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70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08" name="Google Shape;1508;p44"/>
            <p:cNvCxnSpPr>
              <a:stCxn id="1506" idx="3"/>
              <a:endCxn id="1507" idx="1"/>
            </p:cNvCxnSpPr>
            <p:nvPr/>
          </p:nvCxnSpPr>
          <p:spPr>
            <a:xfrm>
              <a:off x="4667188" y="2174820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09" name="Google Shape;1509;p44"/>
          <p:cNvGrpSpPr/>
          <p:nvPr/>
        </p:nvGrpSpPr>
        <p:grpSpPr>
          <a:xfrm>
            <a:off x="3086788" y="2508840"/>
            <a:ext cx="5346988" cy="354601"/>
            <a:chOff x="3086788" y="2508840"/>
            <a:chExt cx="5346988" cy="354601"/>
          </a:xfrm>
        </p:grpSpPr>
        <p:sp>
          <p:nvSpPr>
            <p:cNvPr id="1510" name="Google Shape;1510;p44"/>
            <p:cNvSpPr txBox="1"/>
            <p:nvPr/>
          </p:nvSpPr>
          <p:spPr>
            <a:xfrm>
              <a:off x="3086788" y="2508841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1" name="Google Shape;1511;p44"/>
            <p:cNvSpPr txBox="1"/>
            <p:nvPr/>
          </p:nvSpPr>
          <p:spPr>
            <a:xfrm>
              <a:off x="5053675" y="250884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70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12" name="Google Shape;1512;p44"/>
            <p:cNvCxnSpPr>
              <a:stCxn id="1510" idx="3"/>
              <a:endCxn id="1511" idx="1"/>
            </p:cNvCxnSpPr>
            <p:nvPr/>
          </p:nvCxnSpPr>
          <p:spPr>
            <a:xfrm>
              <a:off x="4667188" y="2686141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3" name="Google Shape;1513;p44"/>
          <p:cNvGrpSpPr/>
          <p:nvPr/>
        </p:nvGrpSpPr>
        <p:grpSpPr>
          <a:xfrm>
            <a:off x="3086788" y="3020160"/>
            <a:ext cx="5346988" cy="354601"/>
            <a:chOff x="3086788" y="3020160"/>
            <a:chExt cx="5346988" cy="354601"/>
          </a:xfrm>
        </p:grpSpPr>
        <p:sp>
          <p:nvSpPr>
            <p:cNvPr id="1514" name="Google Shape;1514;p44"/>
            <p:cNvSpPr txBox="1"/>
            <p:nvPr/>
          </p:nvSpPr>
          <p:spPr>
            <a:xfrm>
              <a:off x="3086788" y="3020161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5" name="Google Shape;1515;p44"/>
            <p:cNvSpPr txBox="1"/>
            <p:nvPr/>
          </p:nvSpPr>
          <p:spPr>
            <a:xfrm>
              <a:off x="5053675" y="302016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70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16" name="Google Shape;1516;p44"/>
            <p:cNvCxnSpPr>
              <a:stCxn id="1514" idx="3"/>
              <a:endCxn id="1515" idx="1"/>
            </p:cNvCxnSpPr>
            <p:nvPr/>
          </p:nvCxnSpPr>
          <p:spPr>
            <a:xfrm>
              <a:off x="4667188" y="3197461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7" name="Google Shape;1517;p44"/>
          <p:cNvGrpSpPr/>
          <p:nvPr/>
        </p:nvGrpSpPr>
        <p:grpSpPr>
          <a:xfrm>
            <a:off x="3086788" y="3531480"/>
            <a:ext cx="5346988" cy="354602"/>
            <a:chOff x="3086788" y="3531480"/>
            <a:chExt cx="5346988" cy="354602"/>
          </a:xfrm>
        </p:grpSpPr>
        <p:sp>
          <p:nvSpPr>
            <p:cNvPr id="1518" name="Google Shape;1518;p44"/>
            <p:cNvSpPr txBox="1"/>
            <p:nvPr/>
          </p:nvSpPr>
          <p:spPr>
            <a:xfrm>
              <a:off x="3086788" y="3531482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9" name="Google Shape;1519;p44"/>
            <p:cNvSpPr txBox="1"/>
            <p:nvPr/>
          </p:nvSpPr>
          <p:spPr>
            <a:xfrm>
              <a:off x="5053675" y="353148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70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20" name="Google Shape;1520;p44"/>
            <p:cNvCxnSpPr>
              <a:stCxn id="1518" idx="3"/>
              <a:endCxn id="1519" idx="1"/>
            </p:cNvCxnSpPr>
            <p:nvPr/>
          </p:nvCxnSpPr>
          <p:spPr>
            <a:xfrm>
              <a:off x="4667188" y="3708782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21" name="Google Shape;1521;p44"/>
          <p:cNvGrpSpPr/>
          <p:nvPr/>
        </p:nvGrpSpPr>
        <p:grpSpPr>
          <a:xfrm>
            <a:off x="3086788" y="4042800"/>
            <a:ext cx="5346988" cy="354602"/>
            <a:chOff x="3086788" y="4042800"/>
            <a:chExt cx="5346988" cy="354602"/>
          </a:xfrm>
        </p:grpSpPr>
        <p:sp>
          <p:nvSpPr>
            <p:cNvPr id="1522" name="Google Shape;1522;p44"/>
            <p:cNvSpPr txBox="1"/>
            <p:nvPr/>
          </p:nvSpPr>
          <p:spPr>
            <a:xfrm>
              <a:off x="3086788" y="4042802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3" name="Google Shape;1523;p44"/>
            <p:cNvSpPr txBox="1"/>
            <p:nvPr/>
          </p:nvSpPr>
          <p:spPr>
            <a:xfrm>
              <a:off x="5053675" y="404280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70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24" name="Google Shape;1524;p44"/>
            <p:cNvCxnSpPr>
              <a:stCxn id="1522" idx="3"/>
              <a:endCxn id="1523" idx="1"/>
            </p:cNvCxnSpPr>
            <p:nvPr/>
          </p:nvCxnSpPr>
          <p:spPr>
            <a:xfrm>
              <a:off x="4667188" y="4220102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Infographics</a:t>
            </a:r>
            <a:endParaRPr/>
          </a:p>
        </p:txBody>
      </p:sp>
      <p:grpSp>
        <p:nvGrpSpPr>
          <p:cNvPr id="1530" name="Google Shape;1530;p45"/>
          <p:cNvGrpSpPr/>
          <p:nvPr/>
        </p:nvGrpSpPr>
        <p:grpSpPr>
          <a:xfrm>
            <a:off x="833013" y="1286425"/>
            <a:ext cx="7477977" cy="874431"/>
            <a:chOff x="833013" y="1286425"/>
            <a:chExt cx="7477977" cy="874431"/>
          </a:xfrm>
        </p:grpSpPr>
        <p:sp>
          <p:nvSpPr>
            <p:cNvPr id="1531" name="Google Shape;1531;p45"/>
            <p:cNvSpPr/>
            <p:nvPr/>
          </p:nvSpPr>
          <p:spPr>
            <a:xfrm>
              <a:off x="5053462" y="1407100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Planet Saturn is a gas giant composed mostly of hydrogen and helium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833013" y="1511673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200">
                <a:solidFill>
                  <a:schemeClr val="accent1"/>
                </a:solidFill>
              </a:endParaR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3619613" y="1286425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1378363" y="1511673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35" name="Google Shape;1535;p45"/>
          <p:cNvGrpSpPr/>
          <p:nvPr/>
        </p:nvGrpSpPr>
        <p:grpSpPr>
          <a:xfrm>
            <a:off x="833013" y="2047579"/>
            <a:ext cx="7477977" cy="874431"/>
            <a:chOff x="833013" y="2047579"/>
            <a:chExt cx="7477977" cy="874431"/>
          </a:xfrm>
        </p:grpSpPr>
        <p:sp>
          <p:nvSpPr>
            <p:cNvPr id="1536" name="Google Shape;1536;p45"/>
            <p:cNvSpPr/>
            <p:nvPr/>
          </p:nvSpPr>
          <p:spPr>
            <a:xfrm>
              <a:off x="5053462" y="2168254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 and the closest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833013" y="2272827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200">
                <a:solidFill>
                  <a:schemeClr val="accent2"/>
                </a:solidFill>
              </a:endParaR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3619613" y="2047579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1378363" y="2272827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40" name="Google Shape;1540;p45"/>
          <p:cNvGrpSpPr/>
          <p:nvPr/>
        </p:nvGrpSpPr>
        <p:grpSpPr>
          <a:xfrm>
            <a:off x="833013" y="2808733"/>
            <a:ext cx="7477977" cy="874431"/>
            <a:chOff x="833013" y="2808733"/>
            <a:chExt cx="7477977" cy="874431"/>
          </a:xfrm>
        </p:grpSpPr>
        <p:sp>
          <p:nvSpPr>
            <p:cNvPr id="1541" name="Google Shape;1541;p45"/>
            <p:cNvSpPr/>
            <p:nvPr/>
          </p:nvSpPr>
          <p:spPr>
            <a:xfrm>
              <a:off x="5053462" y="2929408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833013" y="3033981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200">
                <a:solidFill>
                  <a:schemeClr val="accent3"/>
                </a:solidFill>
              </a:endParaRPr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3619613" y="2808733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1378363" y="3033981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45" name="Google Shape;1545;p45"/>
          <p:cNvGrpSpPr/>
          <p:nvPr/>
        </p:nvGrpSpPr>
        <p:grpSpPr>
          <a:xfrm>
            <a:off x="833013" y="3569888"/>
            <a:ext cx="7477977" cy="874431"/>
            <a:chOff x="833013" y="3569888"/>
            <a:chExt cx="7477977" cy="874431"/>
          </a:xfrm>
        </p:grpSpPr>
        <p:sp>
          <p:nvSpPr>
            <p:cNvPr id="1546" name="Google Shape;1546;p45"/>
            <p:cNvSpPr/>
            <p:nvPr/>
          </p:nvSpPr>
          <p:spPr>
            <a:xfrm>
              <a:off x="5053462" y="3690562"/>
              <a:ext cx="3257528" cy="633082"/>
            </a:xfrm>
            <a:custGeom>
              <a:avLst/>
              <a:gdLst/>
              <a:ahLst/>
              <a:cxnLst/>
              <a:rect l="l" t="t" r="r" b="b"/>
              <a:pathLst>
                <a:path w="72153" h="17384" extrusionOk="0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833013" y="3795136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200">
                <a:solidFill>
                  <a:schemeClr val="accent6"/>
                </a:solidFill>
              </a:endParaRPr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3619613" y="3569888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1378363" y="3795136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50" name="Google Shape;1550;p45"/>
          <p:cNvGrpSpPr/>
          <p:nvPr/>
        </p:nvGrpSpPr>
        <p:grpSpPr>
          <a:xfrm>
            <a:off x="3949216" y="3157452"/>
            <a:ext cx="280072" cy="275520"/>
            <a:chOff x="4210933" y="2926777"/>
            <a:chExt cx="280072" cy="275520"/>
          </a:xfrm>
        </p:grpSpPr>
        <p:sp>
          <p:nvSpPr>
            <p:cNvPr id="1551" name="Google Shape;1551;p45"/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45"/>
          <p:cNvGrpSpPr/>
          <p:nvPr/>
        </p:nvGrpSpPr>
        <p:grpSpPr>
          <a:xfrm>
            <a:off x="3928176" y="2372876"/>
            <a:ext cx="322151" cy="322374"/>
            <a:chOff x="4206763" y="2450951"/>
            <a:chExt cx="322151" cy="322374"/>
          </a:xfrm>
        </p:grpSpPr>
        <p:sp>
          <p:nvSpPr>
            <p:cNvPr id="1565" name="Google Shape;1565;p45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7" name="Google Shape;1567;p45"/>
          <p:cNvGrpSpPr/>
          <p:nvPr/>
        </p:nvGrpSpPr>
        <p:grpSpPr>
          <a:xfrm>
            <a:off x="3898797" y="3886585"/>
            <a:ext cx="380910" cy="339594"/>
            <a:chOff x="855096" y="1504485"/>
            <a:chExt cx="380910" cy="339594"/>
          </a:xfrm>
        </p:grpSpPr>
        <p:sp>
          <p:nvSpPr>
            <p:cNvPr id="1568" name="Google Shape;1568;p45"/>
            <p:cNvSpPr/>
            <p:nvPr/>
          </p:nvSpPr>
          <p:spPr>
            <a:xfrm>
              <a:off x="1092707" y="1504485"/>
              <a:ext cx="107299" cy="136837"/>
            </a:xfrm>
            <a:custGeom>
              <a:avLst/>
              <a:gdLst/>
              <a:ahLst/>
              <a:cxnLst/>
              <a:rect l="l" t="t" r="r" b="b"/>
              <a:pathLst>
                <a:path w="3371" h="4299" extrusionOk="0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855096" y="1521896"/>
              <a:ext cx="214152" cy="322183"/>
            </a:xfrm>
            <a:custGeom>
              <a:avLst/>
              <a:gdLst/>
              <a:ahLst/>
              <a:cxnLst/>
              <a:rect l="l" t="t" r="r" b="b"/>
              <a:pathLst>
                <a:path w="6728" h="10122" extrusionOk="0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89641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101539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1057471" y="1522660"/>
              <a:ext cx="178534" cy="186110"/>
            </a:xfrm>
            <a:custGeom>
              <a:avLst/>
              <a:gdLst/>
              <a:ahLst/>
              <a:cxnLst/>
              <a:rect l="l" t="t" r="r" b="b"/>
              <a:pathLst>
                <a:path w="5609" h="5847" extrusionOk="0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45"/>
          <p:cNvGrpSpPr/>
          <p:nvPr/>
        </p:nvGrpSpPr>
        <p:grpSpPr>
          <a:xfrm>
            <a:off x="3913200" y="1596867"/>
            <a:ext cx="352103" cy="352103"/>
            <a:chOff x="1819576" y="1511679"/>
            <a:chExt cx="352103" cy="352103"/>
          </a:xfrm>
        </p:grpSpPr>
        <p:sp>
          <p:nvSpPr>
            <p:cNvPr id="1574" name="Google Shape;1574;p45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46"/>
          <p:cNvSpPr txBox="1">
            <a:spLocks noGrp="1"/>
          </p:cNvSpPr>
          <p:nvPr>
            <p:ph type="title" idx="4294967295"/>
          </p:nvPr>
        </p:nvSpPr>
        <p:spPr>
          <a:xfrm>
            <a:off x="914400" y="536525"/>
            <a:ext cx="73152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46"/>
          <p:cNvSpPr txBox="1">
            <a:spLocks noGrp="1"/>
          </p:cNvSpPr>
          <p:nvPr>
            <p:ph type="body" idx="4294967295"/>
          </p:nvPr>
        </p:nvSpPr>
        <p:spPr>
          <a:xfrm>
            <a:off x="914400" y="1096451"/>
            <a:ext cx="7315200" cy="28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final presentation and include links to both websites.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46"/>
          <p:cNvSpPr txBox="1">
            <a:spLocks noGrp="1"/>
          </p:cNvSpPr>
          <p:nvPr>
            <p:ph type="body" idx="4294967295"/>
          </p:nvPr>
        </p:nvSpPr>
        <p:spPr>
          <a:xfrm>
            <a:off x="960767" y="4027759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read our FAQs or visit Slidesgo School: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https://slidesgo.com/slidesgo-school</a:t>
            </a:r>
            <a:endParaRPr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592" name="Google Shape;1592;p47"/>
          <p:cNvGrpSpPr/>
          <p:nvPr/>
        </p:nvGrpSpPr>
        <p:grpSpPr>
          <a:xfrm>
            <a:off x="6874322" y="1729557"/>
            <a:ext cx="1446116" cy="2858697"/>
            <a:chOff x="6529419" y="1729630"/>
            <a:chExt cx="1480463" cy="2926594"/>
          </a:xfrm>
        </p:grpSpPr>
        <p:grpSp>
          <p:nvGrpSpPr>
            <p:cNvPr id="1593" name="Google Shape;1593;p47"/>
            <p:cNvGrpSpPr/>
            <p:nvPr/>
          </p:nvGrpSpPr>
          <p:grpSpPr>
            <a:xfrm>
              <a:off x="6556801" y="1729630"/>
              <a:ext cx="956596" cy="944294"/>
              <a:chOff x="3800319" y="1244877"/>
              <a:chExt cx="1098904" cy="1084772"/>
            </a:xfrm>
          </p:grpSpPr>
          <p:grpSp>
            <p:nvGrpSpPr>
              <p:cNvPr id="1594" name="Google Shape;1594;p47"/>
              <p:cNvGrpSpPr/>
              <p:nvPr/>
            </p:nvGrpSpPr>
            <p:grpSpPr>
              <a:xfrm>
                <a:off x="3800319" y="1244877"/>
                <a:ext cx="1098904" cy="1084772"/>
                <a:chOff x="3800319" y="1244877"/>
                <a:chExt cx="1098904" cy="1084772"/>
              </a:xfrm>
            </p:grpSpPr>
            <p:sp>
              <p:nvSpPr>
                <p:cNvPr id="1595" name="Google Shape;1595;p47"/>
                <p:cNvSpPr/>
                <p:nvPr/>
              </p:nvSpPr>
              <p:spPr>
                <a:xfrm>
                  <a:off x="3800319" y="1244877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97" name="Google Shape;1597;p47"/>
              <p:cNvSpPr/>
              <p:nvPr/>
            </p:nvSpPr>
            <p:spPr>
              <a:xfrm>
                <a:off x="4162496" y="1599765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8" name="Google Shape;1598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599" name="Google Shape;1599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600" name="Google Shape;1600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2" name="Google Shape;1602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603" name="Google Shape;1603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7" name="Google Shape;1607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608" name="Google Shape;1608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609" name="Google Shape;1609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1" name="Google Shape;1611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612" name="Google Shape;1612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6" name="Google Shape;1616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617" name="Google Shape;1617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618" name="Google Shape;1618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0" name="Google Shape;1620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621" name="Google Shape;1621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23" name="Google Shape;1623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24" name="Google Shape;1624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625" name="Google Shape;1625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7" name="Google Shape;1627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628" name="Google Shape;1628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2491</Words>
  <Application>Microsoft Office PowerPoint</Application>
  <PresentationFormat>On-screen Show (16:9)</PresentationFormat>
  <Paragraphs>456</Paragraphs>
  <Slides>95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Arial</vt:lpstr>
      <vt:lpstr>Fira Sans Extra Condensed Medium</vt:lpstr>
      <vt:lpstr>Roboto</vt:lpstr>
      <vt:lpstr>Proxima Nova</vt:lpstr>
      <vt:lpstr>Fira Sans Extra Condensed SemiBold</vt:lpstr>
      <vt:lpstr>Proxima Nova Semibold</vt:lpstr>
      <vt:lpstr>Verdana</vt:lpstr>
      <vt:lpstr>Fira Sans Extra Condensed</vt:lpstr>
      <vt:lpstr>Project Management Infographics by Slidesgo</vt:lpstr>
      <vt:lpstr>Slidesgo Final Pages</vt:lpstr>
      <vt:lpstr>FREQUENCY MODULATION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Organization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Predective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Advantages of Project Management </vt:lpstr>
      <vt:lpstr>How Project Management (PM) Relates to Other Disciplines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 Infographics</vt:lpstr>
      <vt:lpstr>PowerPoint Presentation</vt:lpstr>
      <vt:lpstr>Project Management Infographics</vt:lpstr>
      <vt:lpstr>WE can do GOOD QUICK and CHEAP work </vt:lpstr>
      <vt:lpstr>Project Management Infographics</vt:lpstr>
      <vt:lpstr>Project Management Infographics</vt:lpstr>
      <vt:lpstr>Organization Structure</vt:lpstr>
      <vt:lpstr>Meaning of Project</vt:lpstr>
      <vt:lpstr>Project management infographics</vt:lpstr>
      <vt:lpstr>Meaning of Project</vt:lpstr>
      <vt:lpstr>Examples of IT     Projects</vt:lpstr>
      <vt:lpstr>Project Management Infographics</vt:lpstr>
      <vt:lpstr>Project Management Infographics</vt:lpstr>
      <vt:lpstr>Predective Life Cycle</vt:lpstr>
      <vt:lpstr>Project Management Infographics</vt:lpstr>
      <vt:lpstr>Project Management Infographics</vt:lpstr>
      <vt:lpstr>7 Habits of Highly Effective People </vt:lpstr>
      <vt:lpstr>Project Management Infographics</vt:lpstr>
      <vt:lpstr>Project Management Infographics</vt:lpstr>
      <vt:lpstr>Project Management Infographics</vt:lpstr>
      <vt:lpstr>Project management infographics</vt:lpstr>
      <vt:lpstr>PowerPoint Presentation</vt:lpstr>
      <vt:lpstr>Project Management Infographics</vt:lpstr>
      <vt:lpstr>Project Management Infographics</vt:lpstr>
      <vt:lpstr>Project Management Infographics</vt:lpstr>
      <vt:lpstr>Project Management Infographics</vt:lpstr>
      <vt:lpstr>Project Management Infographics</vt:lpstr>
      <vt:lpstr>Project Management Infographics</vt:lpstr>
      <vt:lpstr>Project Management Infographics</vt:lpstr>
      <vt:lpstr>Project Management Infographics</vt:lpstr>
      <vt:lpstr>Instructions for use</vt:lpstr>
      <vt:lpstr>Infographics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 Dr Vimal Sharma</dc:title>
  <dc:creator>anushka</dc:creator>
  <cp:lastModifiedBy>lenovo</cp:lastModifiedBy>
  <cp:revision>30</cp:revision>
  <dcterms:modified xsi:type="dcterms:W3CDTF">2022-11-14T07:11:55Z</dcterms:modified>
</cp:coreProperties>
</file>